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2" r:id="rId7"/>
    <p:sldId id="263" r:id="rId8"/>
    <p:sldId id="269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78" d="100"/>
          <a:sy n="78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C930-13E7-448E-AC1B-C155437543D2}" type="datetimeFigureOut">
              <a:rPr lang="it-IT" smtClean="0"/>
              <a:pPr/>
              <a:t>04/05/2015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3497-DE41-4171-86F5-E1A76605044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foto telefono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23728" y="616530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KIT DEI LIBRI DATI IN OMAGGIO AI MESSAGGERI.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PRONTI … SI PARTE!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littor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658" y="1600200"/>
            <a:ext cx="8098684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#ioleggoperche’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foto telefono 1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Allietati da musiche e cantastorie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 descr="foto telefono 1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2492896"/>
            <a:ext cx="4007710" cy="3168352"/>
          </a:xfrm>
          <a:ln w="38100">
            <a:solidFill>
              <a:srgbClr val="FF0000"/>
            </a:solidFill>
          </a:ln>
        </p:spPr>
      </p:pic>
      <p:pic>
        <p:nvPicPr>
          <p:cNvPr id="9" name="Segnaposto contenuto 8" descr="foto telefono 19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92896"/>
            <a:ext cx="4038600" cy="3168351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… e dall’organizzatrice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foto telefono 1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nostro slogan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foto telefono 1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Leggo perché sono messaggero … e non solo!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foto telefono 19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Totem delle citazioni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4154"/>
            <a:ext cx="4038600" cy="2518054"/>
          </a:xfrm>
          <a:ln w="38100">
            <a:solidFill>
              <a:srgbClr val="FF0000"/>
            </a:solidFill>
          </a:ln>
        </p:spPr>
      </p:pic>
      <p:pic>
        <p:nvPicPr>
          <p:cNvPr id="6" name="Segnaposto contenuto 5" descr="foto telefono 19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Prossima stazione: 22 Maggio alle Ciminiere.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foto telefono 1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49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PRONTI … SI PARTE!</vt:lpstr>
      <vt:lpstr>#ioleggoperche’</vt:lpstr>
      <vt:lpstr>Allietati da musiche e cantastorie</vt:lpstr>
      <vt:lpstr>… e dall’organizzatrice</vt:lpstr>
      <vt:lpstr>Il nostro slogan</vt:lpstr>
      <vt:lpstr>Leggo perché sono messaggero … e non solo!</vt:lpstr>
      <vt:lpstr>Il Totem delle citazioni</vt:lpstr>
      <vt:lpstr>Prossima stazione: 22 Maggio alle Ciminiere.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Silvana</dc:creator>
  <cp:lastModifiedBy>utente</cp:lastModifiedBy>
  <cp:revision>20</cp:revision>
  <dcterms:created xsi:type="dcterms:W3CDTF">2015-04-30T07:39:36Z</dcterms:created>
  <dcterms:modified xsi:type="dcterms:W3CDTF">2015-05-04T08:23:15Z</dcterms:modified>
</cp:coreProperties>
</file>