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64" r:id="rId2"/>
    <p:sldId id="270" r:id="rId3"/>
    <p:sldId id="263" r:id="rId4"/>
    <p:sldId id="266" r:id="rId5"/>
    <p:sldId id="265" r:id="rId6"/>
    <p:sldId id="272" r:id="rId7"/>
    <p:sldId id="268" r:id="rId8"/>
    <p:sldId id="269" r:id="rId9"/>
    <p:sldId id="267" r:id="rId10"/>
    <p:sldId id="258" r:id="rId11"/>
    <p:sldId id="256" r:id="rId12"/>
    <p:sldId id="257" r:id="rId13"/>
    <p:sldId id="271" r:id="rId14"/>
    <p:sldId id="273" r:id="rId15"/>
    <p:sldId id="275" r:id="rId16"/>
    <p:sldId id="276" r:id="rId17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77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4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9C920-A2B7-4400-A0A8-EE03FB0EA112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20293-85E4-4944-8AB9-B1B48B6993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23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A68188-A0D0-4430-882C-FA1187F8FB0B}" type="datetimeFigureOut">
              <a:rPr lang="it-IT" smtClean="0"/>
              <a:pPr/>
              <a:t>09/09/2018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1E084-D58B-4554-8DED-80109A6166D3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 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PATANE’ 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(2), </a:t>
            </a:r>
            <a:r>
              <a:rPr lang="it-IT" sz="2800" dirty="0">
                <a:latin typeface="Comic Sans MS" pitchFamily="66" charset="0"/>
              </a:rPr>
              <a:t>geo </a:t>
            </a:r>
            <a:r>
              <a:rPr lang="it-IT" sz="2800" dirty="0" smtClean="0">
                <a:latin typeface="Comic Sans MS" pitchFamily="66" charset="0"/>
              </a:rPr>
              <a:t>(2)</a:t>
            </a:r>
          </a:p>
          <a:p>
            <a:r>
              <a:rPr lang="it-IT" sz="2800" dirty="0" smtClean="0">
                <a:latin typeface="Comic Sans MS" pitchFamily="66" charset="0"/>
              </a:rPr>
              <a:t>PICCOLO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 sc. (2)</a:t>
            </a:r>
          </a:p>
          <a:p>
            <a:r>
              <a:rPr lang="it-IT" sz="2800" dirty="0" smtClean="0">
                <a:latin typeface="Comic Sans MS" pitchFamily="66" charset="0"/>
              </a:rPr>
              <a:t>LICCIARDELLO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CENTARRI’ 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GALFO (2): musica</a:t>
            </a:r>
          </a:p>
          <a:p>
            <a:r>
              <a:rPr lang="it-IT" dirty="0" smtClean="0">
                <a:latin typeface="Comic Sans MS" pitchFamily="66" charset="0"/>
              </a:rPr>
              <a:t>BATTIATO (1): religione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 D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>
                <a:latin typeface="Comic Sans MS" pitchFamily="66" charset="0"/>
              </a:rPr>
              <a:t>D’ANGELO (8):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 </a:t>
            </a:r>
          </a:p>
          <a:p>
            <a:r>
              <a:rPr lang="it-IT" sz="2800" dirty="0" smtClean="0">
                <a:latin typeface="Comic Sans MS" pitchFamily="66" charset="0"/>
              </a:rPr>
              <a:t>LUSSU (2):</a:t>
            </a:r>
            <a:r>
              <a:rPr lang="it-IT" sz="2800" dirty="0">
                <a:latin typeface="Comic Sans MS" pitchFamily="66" charset="0"/>
              </a:rPr>
              <a:t> geo (</a:t>
            </a:r>
            <a:r>
              <a:rPr lang="it-IT" sz="2800" dirty="0" smtClean="0">
                <a:latin typeface="Comic Sans MS" pitchFamily="66" charset="0"/>
              </a:rPr>
              <a:t>2)</a:t>
            </a:r>
          </a:p>
          <a:p>
            <a:r>
              <a:rPr lang="it-IT" sz="2800" dirty="0" smtClean="0">
                <a:latin typeface="Comic Sans MS" pitchFamily="66" charset="0"/>
              </a:rPr>
              <a:t>TROVATO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 sc. (2)</a:t>
            </a:r>
          </a:p>
          <a:p>
            <a:r>
              <a:rPr lang="it-IT" sz="2800" dirty="0" smtClean="0">
                <a:latin typeface="Comic Sans MS" pitchFamily="66" charset="0"/>
              </a:rPr>
              <a:t>LICCIARDELLO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PLACENTI (2): francese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PALUMBO (2): arte</a:t>
            </a:r>
          </a:p>
          <a:p>
            <a:r>
              <a:rPr lang="it-IT" sz="2800" dirty="0" smtClean="0">
                <a:latin typeface="Comic Sans MS" pitchFamily="66" charset="0"/>
              </a:rPr>
              <a:t>ASSENZA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GRASSO(2):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 </a:t>
            </a:r>
            <a:r>
              <a:rPr lang="it-IT" dirty="0" err="1" smtClean="0">
                <a:latin typeface="Comic Sans MS" pitchFamily="66" charset="0"/>
              </a:rPr>
              <a:t>I</a:t>
            </a:r>
            <a:r>
              <a:rPr lang="it-IT" dirty="0" smtClean="0">
                <a:latin typeface="Comic Sans MS" pitchFamily="66" charset="0"/>
              </a:rPr>
              <a:t> D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99592" y="1484784"/>
            <a:ext cx="7772400" cy="4752528"/>
          </a:xfrm>
        </p:spPr>
        <p:txBody>
          <a:bodyPr>
            <a:normAutofit fontScale="92500" lnSpcReduction="20000"/>
          </a:bodyPr>
          <a:lstStyle/>
          <a:p>
            <a:r>
              <a:rPr lang="it-IT" sz="3000" dirty="0" smtClean="0">
                <a:latin typeface="Comic Sans MS" pitchFamily="66" charset="0"/>
              </a:rPr>
              <a:t>SANGARI (8): </a:t>
            </a:r>
            <a:r>
              <a:rPr lang="it-IT" sz="3000" dirty="0" err="1" smtClean="0">
                <a:latin typeface="Comic Sans MS" pitchFamily="66" charset="0"/>
              </a:rPr>
              <a:t>it</a:t>
            </a:r>
            <a:r>
              <a:rPr lang="it-IT" sz="3000" dirty="0" smtClean="0">
                <a:latin typeface="Comic Sans MS" pitchFamily="66" charset="0"/>
              </a:rPr>
              <a:t>. (6), st. (2) </a:t>
            </a:r>
          </a:p>
          <a:p>
            <a:r>
              <a:rPr lang="it-IT" sz="3000" dirty="0" smtClean="0">
                <a:latin typeface="Comic Sans MS" pitchFamily="66" charset="0"/>
              </a:rPr>
              <a:t>LUSSU: geo. (2)</a:t>
            </a:r>
          </a:p>
          <a:p>
            <a:r>
              <a:rPr lang="it-IT" sz="3000" dirty="0" smtClean="0">
                <a:latin typeface="Comic Sans MS" pitchFamily="66" charset="0"/>
              </a:rPr>
              <a:t>TROVATO (6): </a:t>
            </a:r>
            <a:r>
              <a:rPr lang="it-IT" sz="3000" dirty="0" err="1" smtClean="0">
                <a:latin typeface="Comic Sans MS" pitchFamily="66" charset="0"/>
              </a:rPr>
              <a:t>mat</a:t>
            </a:r>
            <a:r>
              <a:rPr lang="it-IT" sz="3000" dirty="0" smtClean="0">
                <a:latin typeface="Comic Sans MS" pitchFamily="66" charset="0"/>
              </a:rPr>
              <a:t>. (4),  sc. (2)</a:t>
            </a:r>
          </a:p>
          <a:p>
            <a:r>
              <a:rPr lang="it-IT" sz="3000" dirty="0" smtClean="0">
                <a:latin typeface="Comic Sans MS" pitchFamily="66" charset="0"/>
              </a:rPr>
              <a:t>PAGLIARA (3): inglese</a:t>
            </a:r>
          </a:p>
          <a:p>
            <a:r>
              <a:rPr lang="it-IT" sz="3000" dirty="0" smtClean="0">
                <a:latin typeface="Comic Sans MS" pitchFamily="66" charset="0"/>
              </a:rPr>
              <a:t>PLACENTI (2): francese</a:t>
            </a:r>
          </a:p>
          <a:p>
            <a:r>
              <a:rPr lang="it-IT" sz="30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3000" dirty="0" smtClean="0">
                <a:latin typeface="Comic Sans MS" pitchFamily="66" charset="0"/>
              </a:rPr>
              <a:t>PALUMBO (2): arte</a:t>
            </a:r>
          </a:p>
          <a:p>
            <a:r>
              <a:rPr lang="it-IT" sz="3000" dirty="0" smtClean="0">
                <a:latin typeface="Comic Sans MS" pitchFamily="66" charset="0"/>
              </a:rPr>
              <a:t>ASSENZA (2): ed. fisica</a:t>
            </a:r>
          </a:p>
          <a:p>
            <a:r>
              <a:rPr lang="it-IT" sz="3000" dirty="0" smtClean="0">
                <a:latin typeface="Comic Sans MS" pitchFamily="66" charset="0"/>
              </a:rPr>
              <a:t>GRASSO (2): musica</a:t>
            </a:r>
          </a:p>
          <a:p>
            <a:r>
              <a:rPr lang="it-IT" sz="3000" dirty="0" smtClean="0">
                <a:latin typeface="Comic Sans MS" pitchFamily="66" charset="0"/>
              </a:rPr>
              <a:t>BATTIATO (1): religione</a:t>
            </a:r>
          </a:p>
          <a:p>
            <a:r>
              <a:rPr lang="it-IT" sz="3000" dirty="0" smtClean="0">
                <a:latin typeface="Comic Sans MS" pitchFamily="66" charset="0"/>
              </a:rPr>
              <a:t>BELLA: sostegno</a:t>
            </a:r>
          </a:p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III D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SANGARI(10):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(2), geo (2)</a:t>
            </a:r>
          </a:p>
          <a:p>
            <a:r>
              <a:rPr lang="it-IT" sz="2800" dirty="0" smtClean="0">
                <a:latin typeface="Comic Sans MS" pitchFamily="66" charset="0"/>
              </a:rPr>
              <a:t>BUDA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 sc. (2)</a:t>
            </a:r>
          </a:p>
          <a:p>
            <a:r>
              <a:rPr lang="it-IT" sz="2800" dirty="0" smtClean="0">
                <a:latin typeface="Comic Sans MS" pitchFamily="66" charset="0"/>
              </a:rPr>
              <a:t>STRAZZANTI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PLACENTI (2): francese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PALUMBO (2): arte</a:t>
            </a:r>
          </a:p>
          <a:p>
            <a:r>
              <a:rPr lang="it-IT" sz="2800" dirty="0" smtClean="0">
                <a:latin typeface="Comic Sans MS" pitchFamily="66" charset="0"/>
              </a:rPr>
              <a:t>ASSENZA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GRASSO 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dirty="0" smtClean="0"/>
          </a:p>
          <a:p>
            <a:pPr marL="68580" indent="0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 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D’ANGELO 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(2), </a:t>
            </a:r>
            <a:r>
              <a:rPr lang="it-IT" sz="2800" dirty="0">
                <a:latin typeface="Comic Sans MS" pitchFamily="66" charset="0"/>
              </a:rPr>
              <a:t>geo (2</a:t>
            </a:r>
            <a:r>
              <a:rPr lang="it-IT" sz="2800" dirty="0" smtClean="0">
                <a:latin typeface="Comic Sans MS" pitchFamily="66" charset="0"/>
              </a:rPr>
              <a:t>)</a:t>
            </a:r>
          </a:p>
          <a:p>
            <a:r>
              <a:rPr lang="it-IT" sz="2800" dirty="0" smtClean="0">
                <a:latin typeface="Comic Sans MS" pitchFamily="66" charset="0"/>
              </a:rPr>
              <a:t>TROVATO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 sc. (2)</a:t>
            </a:r>
          </a:p>
          <a:p>
            <a:r>
              <a:rPr lang="it-IT" sz="2800" dirty="0" smtClean="0">
                <a:latin typeface="Comic Sans MS" pitchFamily="66" charset="0"/>
              </a:rPr>
              <a:t>LICCIARDELLO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---------------(2): tedesco</a:t>
            </a:r>
          </a:p>
          <a:p>
            <a:r>
              <a:rPr lang="it-IT" sz="2800" dirty="0" smtClean="0">
                <a:latin typeface="Comic Sans MS" pitchFamily="66" charset="0"/>
              </a:rPr>
              <a:t>SANTAMARIA </a:t>
            </a:r>
            <a:r>
              <a:rPr lang="it-IT" sz="2800" dirty="0" smtClean="0">
                <a:latin typeface="Comic Sans MS" pitchFamily="66" charset="0"/>
              </a:rPr>
              <a:t>A. </a:t>
            </a:r>
            <a:r>
              <a:rPr lang="it-IT" sz="2800" dirty="0" smtClean="0">
                <a:latin typeface="Comic Sans MS" pitchFamily="66" charset="0"/>
              </a:rPr>
              <a:t>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PALUMBO (2): arte</a:t>
            </a:r>
          </a:p>
          <a:p>
            <a:r>
              <a:rPr lang="it-IT" sz="2800" dirty="0" smtClean="0">
                <a:latin typeface="Comic Sans MS" pitchFamily="66" charset="0"/>
              </a:rPr>
              <a:t>ASSENZA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GRASSO 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/>
            </a:r>
            <a:br>
              <a:rPr lang="it-IT" dirty="0">
                <a:latin typeface="Comic Sans MS" panose="030F0702030302020204" pitchFamily="66" charset="0"/>
              </a:rPr>
            </a:br>
            <a:r>
              <a:rPr lang="it-IT" dirty="0" smtClean="0">
                <a:latin typeface="Comic Sans MS" panose="030F0702030302020204" pitchFamily="66" charset="0"/>
              </a:rPr>
              <a:t/>
            </a:r>
            <a:br>
              <a:rPr lang="it-IT" dirty="0" smtClean="0">
                <a:latin typeface="Comic Sans MS" panose="030F0702030302020204" pitchFamily="66" charset="0"/>
              </a:rPr>
            </a:br>
            <a:r>
              <a:rPr lang="it-IT" dirty="0" smtClean="0">
                <a:latin typeface="Comic Sans MS" panose="030F0702030302020204" pitchFamily="66" charset="0"/>
              </a:rPr>
              <a:t/>
            </a:r>
            <a:br>
              <a:rPr lang="it-IT" dirty="0" smtClean="0">
                <a:latin typeface="Comic Sans MS" panose="030F0702030302020204" pitchFamily="66" charset="0"/>
              </a:rPr>
            </a:br>
            <a:r>
              <a:rPr lang="it-IT" dirty="0" smtClean="0">
                <a:latin typeface="Comic Sans MS" panose="030F0702030302020204" pitchFamily="66" charset="0"/>
              </a:rPr>
              <a:t/>
            </a:r>
            <a:br>
              <a:rPr lang="it-IT" dirty="0" smtClean="0">
                <a:latin typeface="Comic Sans MS" panose="030F0702030302020204" pitchFamily="66" charset="0"/>
              </a:rPr>
            </a:br>
            <a:r>
              <a:rPr lang="it-IT" dirty="0" smtClean="0">
                <a:latin typeface="Comic Sans MS" panose="030F0702030302020204" pitchFamily="66" charset="0"/>
              </a:rPr>
              <a:t>                                                </a:t>
            </a:r>
            <a:br>
              <a:rPr lang="it-IT" dirty="0" smtClean="0">
                <a:latin typeface="Comic Sans MS" panose="030F0702030302020204" pitchFamily="66" charset="0"/>
              </a:rPr>
            </a:br>
            <a:r>
              <a:rPr lang="it-IT" dirty="0" smtClean="0">
                <a:latin typeface="Comic Sans MS" panose="030F0702030302020204" pitchFamily="66" charset="0"/>
              </a:rPr>
              <a:t>II E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340768"/>
            <a:ext cx="7992888" cy="4968552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>
                <a:latin typeface="Comic Sans MS" pitchFamily="66" charset="0"/>
              </a:rPr>
              <a:t>CARELLI 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 (2)</a:t>
            </a:r>
          </a:p>
          <a:p>
            <a:r>
              <a:rPr lang="it-IT" sz="2800" dirty="0" smtClean="0">
                <a:latin typeface="Comic Sans MS" pitchFamily="66" charset="0"/>
              </a:rPr>
              <a:t>LUSSU: geo (2)</a:t>
            </a:r>
          </a:p>
          <a:p>
            <a:r>
              <a:rPr lang="it-IT" sz="2800" dirty="0" smtClean="0">
                <a:latin typeface="Comic Sans MS" pitchFamily="66" charset="0"/>
              </a:rPr>
              <a:t>MARGARONE </a:t>
            </a:r>
            <a:r>
              <a:rPr lang="it-IT" sz="2800" dirty="0">
                <a:latin typeface="Comic Sans MS" pitchFamily="66" charset="0"/>
              </a:rPr>
              <a:t>(6</a:t>
            </a:r>
            <a:r>
              <a:rPr lang="it-IT" sz="2800" dirty="0" smtClean="0">
                <a:latin typeface="Comic Sans MS" pitchFamily="66" charset="0"/>
              </a:rPr>
              <a:t>):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.(4), sc. (2)</a:t>
            </a:r>
          </a:p>
          <a:p>
            <a:r>
              <a:rPr lang="it-IT" sz="2800" dirty="0" smtClean="0">
                <a:latin typeface="Comic Sans MS" pitchFamily="66" charset="0"/>
              </a:rPr>
              <a:t>PAGLIARA:(</a:t>
            </a:r>
            <a:r>
              <a:rPr lang="it-IT" sz="2800" dirty="0">
                <a:latin typeface="Comic Sans MS" pitchFamily="66" charset="0"/>
              </a:rPr>
              <a:t>3)</a:t>
            </a:r>
            <a:r>
              <a:rPr lang="it-IT" sz="2800" dirty="0" smtClean="0">
                <a:latin typeface="Comic Sans MS" pitchFamily="66" charset="0"/>
              </a:rPr>
              <a:t> </a:t>
            </a:r>
            <a:r>
              <a:rPr lang="it-IT" sz="2800" dirty="0" err="1" smtClean="0">
                <a:latin typeface="Comic Sans MS" pitchFamily="66" charset="0"/>
              </a:rPr>
              <a:t>ingl</a:t>
            </a:r>
            <a:r>
              <a:rPr lang="it-IT" sz="2800" dirty="0" smtClean="0">
                <a:latin typeface="Comic Sans MS" pitchFamily="66" charset="0"/>
              </a:rPr>
              <a:t>. </a:t>
            </a:r>
          </a:p>
          <a:p>
            <a:r>
              <a:rPr lang="it-IT" sz="2800" dirty="0" smtClean="0">
                <a:latin typeface="Comic Sans MS" pitchFamily="66" charset="0"/>
              </a:rPr>
              <a:t>PLACENTI: </a:t>
            </a:r>
            <a:r>
              <a:rPr lang="it-IT" sz="2800" dirty="0">
                <a:latin typeface="Comic Sans MS" pitchFamily="66" charset="0"/>
              </a:rPr>
              <a:t>(2</a:t>
            </a:r>
            <a:r>
              <a:rPr lang="it-IT" sz="2800" dirty="0" smtClean="0">
                <a:latin typeface="Comic Sans MS" pitchFamily="66" charset="0"/>
              </a:rPr>
              <a:t>) francese</a:t>
            </a:r>
          </a:p>
          <a:p>
            <a:r>
              <a:rPr lang="it-IT" sz="2800" dirty="0" smtClean="0">
                <a:latin typeface="Comic Sans MS" pitchFamily="66" charset="0"/>
              </a:rPr>
              <a:t>SANTAMARIA </a:t>
            </a:r>
            <a:r>
              <a:rPr lang="it-IT" sz="2800" dirty="0" smtClean="0">
                <a:latin typeface="Comic Sans MS" pitchFamily="66" charset="0"/>
              </a:rPr>
              <a:t>A.: </a:t>
            </a:r>
            <a:r>
              <a:rPr lang="it-IT" sz="2800" dirty="0" smtClean="0">
                <a:latin typeface="Comic Sans MS" pitchFamily="66" charset="0"/>
              </a:rPr>
              <a:t>(2) tecnologia</a:t>
            </a:r>
          </a:p>
          <a:p>
            <a:r>
              <a:rPr lang="it-IT" sz="2800" dirty="0" smtClean="0">
                <a:latin typeface="Comic Sans MS" pitchFamily="66" charset="0"/>
              </a:rPr>
              <a:t> PALUMBO: (2) arte</a:t>
            </a:r>
          </a:p>
          <a:p>
            <a:r>
              <a:rPr lang="it-IT" sz="2800" dirty="0" smtClean="0">
                <a:latin typeface="Comic Sans MS" pitchFamily="66" charset="0"/>
              </a:rPr>
              <a:t>ASSENZA : (2)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GRASSO: (2)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BATTIATO: (1) religione</a:t>
            </a:r>
          </a:p>
          <a:p>
            <a:endParaRPr lang="it-IT" dirty="0">
              <a:latin typeface="Comic Sans MS" pitchFamily="66" charset="0"/>
            </a:endParaRPr>
          </a:p>
          <a:p>
            <a:endParaRPr lang="it-IT" dirty="0">
              <a:latin typeface="Comic Sans MS" pitchFamily="66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2641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latin typeface="Comic Sans MS" panose="030F0702030302020204" pitchFamily="66" charset="0"/>
              </a:rPr>
              <a:t>III E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CARELLI  (10): </a:t>
            </a:r>
            <a:r>
              <a:rPr lang="it-IT" sz="2800" dirty="0" err="1">
                <a:latin typeface="Comic Sans MS" pitchFamily="66" charset="0"/>
              </a:rPr>
              <a:t>it</a:t>
            </a:r>
            <a:r>
              <a:rPr lang="it-IT" sz="2800" dirty="0">
                <a:latin typeface="Comic Sans MS" pitchFamily="66" charset="0"/>
              </a:rPr>
              <a:t>. (6</a:t>
            </a:r>
            <a:r>
              <a:rPr lang="it-IT" sz="2800" dirty="0" smtClean="0">
                <a:latin typeface="Comic Sans MS" pitchFamily="66" charset="0"/>
              </a:rPr>
              <a:t>), </a:t>
            </a:r>
            <a:r>
              <a:rPr lang="it-IT" sz="2800" dirty="0">
                <a:latin typeface="Comic Sans MS" pitchFamily="66" charset="0"/>
              </a:rPr>
              <a:t>st (2</a:t>
            </a:r>
            <a:r>
              <a:rPr lang="it-IT" sz="2800" dirty="0" smtClean="0">
                <a:latin typeface="Comic Sans MS" pitchFamily="66" charset="0"/>
              </a:rPr>
              <a:t>), geo(2</a:t>
            </a:r>
            <a:r>
              <a:rPr lang="it-IT" sz="2800" dirty="0">
                <a:latin typeface="Comic Sans MS" pitchFamily="66" charset="0"/>
              </a:rPr>
              <a:t>)</a:t>
            </a:r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MARGARONE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>
                <a:latin typeface="Comic Sans MS" pitchFamily="66" charset="0"/>
              </a:rPr>
              <a:t>. </a:t>
            </a:r>
            <a:r>
              <a:rPr lang="it-IT" sz="2800" dirty="0" smtClean="0">
                <a:latin typeface="Comic Sans MS" pitchFamily="66" charset="0"/>
              </a:rPr>
              <a:t>(4), </a:t>
            </a:r>
            <a:r>
              <a:rPr lang="it-IT" sz="2800" dirty="0">
                <a:latin typeface="Comic Sans MS" pitchFamily="66" charset="0"/>
              </a:rPr>
              <a:t> scienze(2)</a:t>
            </a:r>
          </a:p>
          <a:p>
            <a:r>
              <a:rPr lang="it-IT" sz="2800" dirty="0" smtClean="0">
                <a:latin typeface="Comic Sans MS" pitchFamily="66" charset="0"/>
              </a:rPr>
              <a:t>STRAZZANTI:(</a:t>
            </a:r>
            <a:r>
              <a:rPr lang="it-IT" sz="2800" dirty="0">
                <a:latin typeface="Comic Sans MS" pitchFamily="66" charset="0"/>
              </a:rPr>
              <a:t>3) </a:t>
            </a:r>
            <a:r>
              <a:rPr lang="it-IT" sz="2800" dirty="0" err="1">
                <a:latin typeface="Comic Sans MS" pitchFamily="66" charset="0"/>
              </a:rPr>
              <a:t>ingl</a:t>
            </a:r>
            <a:r>
              <a:rPr lang="it-IT" sz="2800" dirty="0">
                <a:latin typeface="Comic Sans MS" pitchFamily="66" charset="0"/>
              </a:rPr>
              <a:t>. </a:t>
            </a:r>
          </a:p>
          <a:p>
            <a:r>
              <a:rPr lang="it-IT" sz="2800" dirty="0" smtClean="0">
                <a:latin typeface="Comic Sans MS" pitchFamily="66" charset="0"/>
              </a:rPr>
              <a:t>PLACENTI: </a:t>
            </a:r>
            <a:r>
              <a:rPr lang="it-IT" sz="2800" dirty="0">
                <a:latin typeface="Comic Sans MS" pitchFamily="66" charset="0"/>
              </a:rPr>
              <a:t>(2) francese</a:t>
            </a:r>
          </a:p>
          <a:p>
            <a:r>
              <a:rPr lang="it-IT" sz="2800" dirty="0">
                <a:latin typeface="Comic Sans MS" pitchFamily="66" charset="0"/>
              </a:rPr>
              <a:t>SANTAMARIA </a:t>
            </a:r>
            <a:r>
              <a:rPr lang="it-IT" sz="2800" dirty="0" smtClean="0">
                <a:latin typeface="Comic Sans MS" pitchFamily="66" charset="0"/>
              </a:rPr>
              <a:t>A.</a:t>
            </a:r>
            <a:r>
              <a:rPr lang="it-IT" sz="2800" dirty="0" smtClean="0">
                <a:latin typeface="Comic Sans MS" pitchFamily="66" charset="0"/>
              </a:rPr>
              <a:t>: </a:t>
            </a:r>
            <a:r>
              <a:rPr lang="it-IT" sz="2800" dirty="0">
                <a:latin typeface="Comic Sans MS" pitchFamily="66" charset="0"/>
              </a:rPr>
              <a:t>(2) tecnologia</a:t>
            </a:r>
          </a:p>
          <a:p>
            <a:r>
              <a:rPr lang="it-IT" sz="2800" dirty="0">
                <a:latin typeface="Comic Sans MS" pitchFamily="66" charset="0"/>
              </a:rPr>
              <a:t> PALUMBO: (2) arte</a:t>
            </a:r>
          </a:p>
          <a:p>
            <a:r>
              <a:rPr lang="it-IT" sz="2800" dirty="0" smtClean="0">
                <a:latin typeface="Comic Sans MS" pitchFamily="66" charset="0"/>
              </a:rPr>
              <a:t>ASSENZA </a:t>
            </a:r>
            <a:r>
              <a:rPr lang="it-IT" sz="2800" dirty="0">
                <a:latin typeface="Comic Sans MS" pitchFamily="66" charset="0"/>
              </a:rPr>
              <a:t>: (2) ed. fisica</a:t>
            </a:r>
          </a:p>
          <a:p>
            <a:r>
              <a:rPr lang="it-IT" sz="2800" dirty="0">
                <a:latin typeface="Comic Sans MS" pitchFamily="66" charset="0"/>
              </a:rPr>
              <a:t>GRASSO: (2) musica</a:t>
            </a:r>
          </a:p>
          <a:p>
            <a:r>
              <a:rPr lang="it-IT" sz="2800" dirty="0">
                <a:latin typeface="Comic Sans MS" pitchFamily="66" charset="0"/>
              </a:rPr>
              <a:t>BATTIATO: </a:t>
            </a:r>
            <a:r>
              <a:rPr lang="it-IT" sz="2800" dirty="0" smtClean="0">
                <a:latin typeface="Comic Sans MS" pitchFamily="66" charset="0"/>
              </a:rPr>
              <a:t>(1) </a:t>
            </a:r>
            <a:r>
              <a:rPr lang="it-IT" sz="2800" dirty="0">
                <a:latin typeface="Comic Sans MS" pitchFamily="66" charset="0"/>
              </a:rPr>
              <a:t>religione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630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latin typeface="Comic Sans MS" panose="030F0702030302020204" pitchFamily="66" charset="0"/>
              </a:rPr>
              <a:t>III F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196752"/>
            <a:ext cx="8060432" cy="5148064"/>
          </a:xfrm>
        </p:spPr>
        <p:txBody>
          <a:bodyPr>
            <a:no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CONTRAFATTO  (</a:t>
            </a:r>
            <a:r>
              <a:rPr lang="it-IT" sz="2800" dirty="0">
                <a:latin typeface="Comic Sans MS" pitchFamily="66" charset="0"/>
              </a:rPr>
              <a:t>6</a:t>
            </a:r>
            <a:r>
              <a:rPr lang="it-IT" sz="2800" dirty="0" smtClean="0">
                <a:latin typeface="Comic Sans MS" pitchFamily="66" charset="0"/>
              </a:rPr>
              <a:t>): </a:t>
            </a:r>
            <a:r>
              <a:rPr lang="it-IT" sz="2800" dirty="0" err="1">
                <a:latin typeface="Comic Sans MS" pitchFamily="66" charset="0"/>
              </a:rPr>
              <a:t>it</a:t>
            </a:r>
            <a:r>
              <a:rPr lang="it-IT" sz="2800" dirty="0">
                <a:latin typeface="Comic Sans MS" pitchFamily="66" charset="0"/>
              </a:rPr>
              <a:t>. </a:t>
            </a:r>
            <a:endParaRPr lang="it-IT" sz="2800" dirty="0" smtClean="0">
              <a:latin typeface="Comic Sans MS" pitchFamily="66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800" dirty="0" smtClean="0">
                <a:latin typeface="Comic Sans MS" pitchFamily="66" charset="0"/>
              </a:rPr>
              <a:t>LUSSU (4</a:t>
            </a:r>
            <a:r>
              <a:rPr lang="it-IT" sz="2800" dirty="0">
                <a:latin typeface="Comic Sans MS" pitchFamily="66" charset="0"/>
              </a:rPr>
              <a:t>): st. (2), </a:t>
            </a:r>
            <a:r>
              <a:rPr lang="it-IT" sz="2800" dirty="0" smtClean="0">
                <a:latin typeface="Comic Sans MS" pitchFamily="66" charset="0"/>
              </a:rPr>
              <a:t>geo(2</a:t>
            </a:r>
            <a:r>
              <a:rPr lang="it-IT" sz="2800" dirty="0">
                <a:latin typeface="Comic Sans MS" pitchFamily="66" charset="0"/>
              </a:rPr>
              <a:t>)</a:t>
            </a:r>
          </a:p>
          <a:p>
            <a:r>
              <a:rPr lang="it-IT" sz="2800" dirty="0" smtClean="0">
                <a:latin typeface="Comic Sans MS" pitchFamily="66" charset="0"/>
              </a:rPr>
              <a:t>MARGARONE</a:t>
            </a:r>
            <a:r>
              <a:rPr lang="it-IT" sz="2800" dirty="0">
                <a:latin typeface="Comic Sans MS" pitchFamily="66" charset="0"/>
              </a:rPr>
              <a:t>: (</a:t>
            </a:r>
            <a:r>
              <a:rPr lang="it-IT" sz="2800" dirty="0" smtClean="0">
                <a:latin typeface="Comic Sans MS" pitchFamily="66" charset="0"/>
              </a:rPr>
              <a:t>6)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STRAZZANTI:(</a:t>
            </a:r>
            <a:r>
              <a:rPr lang="it-IT" sz="2800" dirty="0">
                <a:latin typeface="Comic Sans MS" pitchFamily="66" charset="0"/>
              </a:rPr>
              <a:t>3) </a:t>
            </a:r>
            <a:r>
              <a:rPr lang="it-IT" sz="2800" dirty="0" err="1">
                <a:latin typeface="Comic Sans MS" pitchFamily="66" charset="0"/>
              </a:rPr>
              <a:t>ingl</a:t>
            </a:r>
            <a:r>
              <a:rPr lang="it-IT" sz="2800" dirty="0">
                <a:latin typeface="Comic Sans MS" pitchFamily="66" charset="0"/>
              </a:rPr>
              <a:t>. </a:t>
            </a:r>
          </a:p>
          <a:p>
            <a:r>
              <a:rPr lang="it-IT" sz="2800" dirty="0" smtClean="0">
                <a:latin typeface="Comic Sans MS" pitchFamily="66" charset="0"/>
              </a:rPr>
              <a:t>PLACENTI: </a:t>
            </a:r>
            <a:r>
              <a:rPr lang="it-IT" sz="2800" dirty="0">
                <a:latin typeface="Comic Sans MS" pitchFamily="66" charset="0"/>
              </a:rPr>
              <a:t>(2) francese</a:t>
            </a:r>
          </a:p>
          <a:p>
            <a:r>
              <a:rPr lang="it-IT" sz="2800" dirty="0">
                <a:latin typeface="Comic Sans MS" pitchFamily="66" charset="0"/>
              </a:rPr>
              <a:t>SANTAMARIA </a:t>
            </a:r>
            <a:r>
              <a:rPr lang="it-IT" sz="2800" dirty="0" smtClean="0">
                <a:latin typeface="Comic Sans MS" pitchFamily="66" charset="0"/>
              </a:rPr>
              <a:t>A.: </a:t>
            </a:r>
            <a:r>
              <a:rPr lang="it-IT" sz="2800" dirty="0">
                <a:latin typeface="Comic Sans MS" pitchFamily="66" charset="0"/>
              </a:rPr>
              <a:t>(2) tecnologia</a:t>
            </a:r>
          </a:p>
          <a:p>
            <a:r>
              <a:rPr lang="it-IT" sz="2800" dirty="0">
                <a:latin typeface="Comic Sans MS" pitchFamily="66" charset="0"/>
              </a:rPr>
              <a:t> PALUMBO: (2) arte</a:t>
            </a:r>
          </a:p>
          <a:p>
            <a:r>
              <a:rPr lang="it-IT" sz="2800" dirty="0" smtClean="0">
                <a:latin typeface="Comic Sans MS" pitchFamily="66" charset="0"/>
              </a:rPr>
              <a:t>ASSENZA </a:t>
            </a:r>
            <a:r>
              <a:rPr lang="it-IT" sz="2800" dirty="0">
                <a:latin typeface="Comic Sans MS" pitchFamily="66" charset="0"/>
              </a:rPr>
              <a:t>: (2) ed. fisica</a:t>
            </a:r>
          </a:p>
          <a:p>
            <a:r>
              <a:rPr lang="it-IT" sz="2800" dirty="0">
                <a:latin typeface="Comic Sans MS" pitchFamily="66" charset="0"/>
              </a:rPr>
              <a:t>GRASSO: (2) musica</a:t>
            </a:r>
          </a:p>
          <a:p>
            <a:r>
              <a:rPr lang="it-IT" sz="2800" dirty="0">
                <a:latin typeface="Comic Sans MS" pitchFamily="66" charset="0"/>
              </a:rPr>
              <a:t>BATTIATO: </a:t>
            </a:r>
            <a:r>
              <a:rPr lang="it-IT" sz="2800" dirty="0" smtClean="0">
                <a:latin typeface="Comic Sans MS" pitchFamily="66" charset="0"/>
              </a:rPr>
              <a:t>(1) </a:t>
            </a:r>
            <a:r>
              <a:rPr lang="it-IT" sz="2800" dirty="0">
                <a:latin typeface="Comic Sans MS" pitchFamily="66" charset="0"/>
              </a:rPr>
              <a:t>religione</a:t>
            </a:r>
          </a:p>
        </p:txBody>
      </p:sp>
    </p:spTree>
    <p:extLst>
      <p:ext uri="{BB962C8B-B14F-4D97-AF65-F5344CB8AC3E}">
        <p14:creationId xmlns:p14="http://schemas.microsoft.com/office/powerpoint/2010/main" val="84495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 </a:t>
            </a:r>
            <a:r>
              <a:rPr lang="it-IT" dirty="0" err="1" smtClean="0">
                <a:latin typeface="Comic Sans MS" pitchFamily="66" charset="0"/>
              </a:rPr>
              <a:t>I</a:t>
            </a:r>
            <a:r>
              <a:rPr lang="it-IT" dirty="0" smtClean="0">
                <a:latin typeface="Comic Sans MS" pitchFamily="66" charset="0"/>
              </a:rPr>
              <a:t> A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>
                <a:latin typeface="Comic Sans MS" pitchFamily="66" charset="0"/>
              </a:rPr>
              <a:t>CONTRAFATTO 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(2),geo (2)</a:t>
            </a:r>
          </a:p>
          <a:p>
            <a:r>
              <a:rPr lang="it-IT" sz="2800" dirty="0" smtClean="0">
                <a:latin typeface="Comic Sans MS" pitchFamily="66" charset="0"/>
              </a:rPr>
              <a:t>PICCOLO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sc. (2)</a:t>
            </a:r>
          </a:p>
          <a:p>
            <a:r>
              <a:rPr lang="it-IT" sz="2800" dirty="0" smtClean="0">
                <a:latin typeface="Comic Sans MS" pitchFamily="66" charset="0"/>
              </a:rPr>
              <a:t>PAGLIARA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PALUMBO 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GRASSO 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III 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SANTAMARIA F. 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st.(2),geo </a:t>
            </a:r>
            <a:r>
              <a:rPr lang="it-IT" sz="2800" dirty="0">
                <a:latin typeface="Comic Sans MS" pitchFamily="66" charset="0"/>
              </a:rPr>
              <a:t>(2)</a:t>
            </a:r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PICCOLO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sc. (2)</a:t>
            </a:r>
          </a:p>
          <a:p>
            <a:r>
              <a:rPr lang="it-IT" sz="2800" dirty="0" smtClean="0">
                <a:latin typeface="Comic Sans MS" pitchFamily="66" charset="0"/>
              </a:rPr>
              <a:t>PAGLIARA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PALUMBO 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GRASSO(2):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 B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>
                <a:latin typeface="Comic Sans MS" pitchFamily="66" charset="0"/>
              </a:rPr>
              <a:t>PATANE’ (8):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 </a:t>
            </a:r>
          </a:p>
          <a:p>
            <a:r>
              <a:rPr lang="it-IT" sz="2800" dirty="0" smtClean="0">
                <a:latin typeface="Comic Sans MS" pitchFamily="66" charset="0"/>
              </a:rPr>
              <a:t>GALIZIA (2): geo (2)</a:t>
            </a:r>
          </a:p>
          <a:p>
            <a:r>
              <a:rPr lang="it-IT" sz="2800" dirty="0" smtClean="0">
                <a:latin typeface="Comic Sans MS" pitchFamily="66" charset="0"/>
              </a:rPr>
              <a:t>ODIERNA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 sc. (2)</a:t>
            </a:r>
          </a:p>
          <a:p>
            <a:r>
              <a:rPr lang="it-IT" sz="2800" dirty="0" smtClean="0">
                <a:latin typeface="Comic Sans MS" pitchFamily="66" charset="0"/>
              </a:rPr>
              <a:t>LICCIARDELLO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CENTARRI’ 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GALFO(2):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</a:t>
            </a:r>
            <a:r>
              <a:rPr lang="it-IT" dirty="0" smtClean="0">
                <a:latin typeface="Comic Sans MS" pitchFamily="66" charset="0"/>
              </a:rPr>
              <a:t>ne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II B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TERMINELLA 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(2), geo </a:t>
            </a:r>
            <a:r>
              <a:rPr lang="it-IT" sz="2800" dirty="0">
                <a:latin typeface="Comic Sans MS" pitchFamily="66" charset="0"/>
              </a:rPr>
              <a:t>(2)</a:t>
            </a:r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ODIERNA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 sc. (2)</a:t>
            </a:r>
          </a:p>
          <a:p>
            <a:r>
              <a:rPr lang="it-IT" sz="2800" dirty="0" smtClean="0">
                <a:latin typeface="Comic Sans MS" pitchFamily="66" charset="0"/>
              </a:rPr>
              <a:t>PAGLIARA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CENTARRI’ 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GALFO 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sz="2800" dirty="0"/>
          </a:p>
          <a:p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III B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752528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TERMINELLA 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(2), geo (2)</a:t>
            </a:r>
          </a:p>
          <a:p>
            <a:r>
              <a:rPr lang="it-IT" sz="2800" dirty="0" smtClean="0">
                <a:latin typeface="Comic Sans MS" pitchFamily="66" charset="0"/>
              </a:rPr>
              <a:t>ODIERNA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sc. (2)</a:t>
            </a:r>
          </a:p>
          <a:p>
            <a:r>
              <a:rPr lang="it-IT" sz="2800" dirty="0" smtClean="0">
                <a:latin typeface="Comic Sans MS" pitchFamily="66" charset="0"/>
              </a:rPr>
              <a:t>PAGLIARA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SANTONI 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CENTARRI’ 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GALFO 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 C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5040560"/>
          </a:xfrm>
        </p:spPr>
        <p:txBody>
          <a:bodyPr>
            <a:no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CAPONNETTO (8):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 </a:t>
            </a:r>
          </a:p>
          <a:p>
            <a:r>
              <a:rPr lang="it-IT" sz="2800" dirty="0" smtClean="0">
                <a:latin typeface="Comic Sans MS" pitchFamily="66" charset="0"/>
              </a:rPr>
              <a:t>GALIZIA (2): </a:t>
            </a:r>
            <a:r>
              <a:rPr lang="it-IT" sz="2800" dirty="0">
                <a:latin typeface="Comic Sans MS" pitchFamily="66" charset="0"/>
              </a:rPr>
              <a:t>geo(2)</a:t>
            </a:r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SESTO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sc. (2)</a:t>
            </a:r>
          </a:p>
          <a:p>
            <a:r>
              <a:rPr lang="it-IT" sz="2800" dirty="0" smtClean="0">
                <a:latin typeface="Comic Sans MS" pitchFamily="66" charset="0"/>
              </a:rPr>
              <a:t>LICCIARDELLO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SANTAMARIA </a:t>
            </a:r>
            <a:r>
              <a:rPr lang="it-IT" sz="2800" dirty="0" smtClean="0">
                <a:latin typeface="Comic Sans MS" pitchFamily="66" charset="0"/>
              </a:rPr>
              <a:t>A. </a:t>
            </a:r>
            <a:r>
              <a:rPr lang="it-IT" sz="2800" dirty="0" smtClean="0">
                <a:latin typeface="Comic Sans MS" pitchFamily="66" charset="0"/>
              </a:rPr>
              <a:t>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CENTARRI’(2):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GALFO(2):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202432"/>
          </a:xfrm>
        </p:spPr>
        <p:txBody>
          <a:bodyPr/>
          <a:lstStyle/>
          <a:p>
            <a:pPr algn="ctr"/>
            <a:r>
              <a:rPr lang="it-IT" dirty="0" smtClean="0">
                <a:latin typeface="Comic Sans MS" pitchFamily="66" charset="0"/>
              </a:rPr>
              <a:t>II C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5040560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>
                <a:latin typeface="Comic Sans MS" pitchFamily="66" charset="0"/>
              </a:rPr>
              <a:t>GALIZIA (10):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.(</a:t>
            </a:r>
            <a:r>
              <a:rPr lang="it-IT" sz="2800" dirty="0">
                <a:latin typeface="Comic Sans MS" pitchFamily="66" charset="0"/>
              </a:rPr>
              <a:t>6</a:t>
            </a:r>
            <a:r>
              <a:rPr lang="it-IT" sz="2800" dirty="0" smtClean="0">
                <a:latin typeface="Comic Sans MS" pitchFamily="66" charset="0"/>
              </a:rPr>
              <a:t>),st.(2),</a:t>
            </a:r>
            <a:r>
              <a:rPr lang="it-IT" sz="2800" dirty="0">
                <a:latin typeface="Comic Sans MS" pitchFamily="66" charset="0"/>
              </a:rPr>
              <a:t>geo</a:t>
            </a:r>
            <a:r>
              <a:rPr lang="it-IT" sz="2800" dirty="0" smtClean="0">
                <a:latin typeface="Comic Sans MS" pitchFamily="66" charset="0"/>
              </a:rPr>
              <a:t>.(</a:t>
            </a:r>
            <a:r>
              <a:rPr lang="it-IT" sz="2800" dirty="0">
                <a:latin typeface="Comic Sans MS" pitchFamily="66" charset="0"/>
              </a:rPr>
              <a:t>2) </a:t>
            </a:r>
            <a:r>
              <a:rPr lang="it-IT" sz="2800" dirty="0" smtClean="0">
                <a:latin typeface="Comic Sans MS" pitchFamily="66" charset="0"/>
              </a:rPr>
              <a:t>SANTAMARIA F. (8):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(6),st. (2) </a:t>
            </a:r>
            <a:endParaRPr lang="it-IT" sz="2800" dirty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SESTO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sc. (2)</a:t>
            </a:r>
          </a:p>
          <a:p>
            <a:r>
              <a:rPr lang="it-IT" sz="2800" dirty="0" smtClean="0">
                <a:latin typeface="Comic Sans MS" pitchFamily="66" charset="0"/>
              </a:rPr>
              <a:t>LICCIARDELLO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SANTAMARIA </a:t>
            </a:r>
            <a:r>
              <a:rPr lang="it-IT" sz="2800" dirty="0" smtClean="0">
                <a:latin typeface="Comic Sans MS" pitchFamily="66" charset="0"/>
              </a:rPr>
              <a:t>A. </a:t>
            </a:r>
            <a:r>
              <a:rPr lang="it-IT" sz="2800" dirty="0" smtClean="0">
                <a:latin typeface="Comic Sans MS" pitchFamily="66" charset="0"/>
              </a:rPr>
              <a:t>(2): </a:t>
            </a:r>
            <a:r>
              <a:rPr lang="it-IT" sz="2800" dirty="0">
                <a:latin typeface="Comic Sans MS" pitchFamily="66" charset="0"/>
              </a:rPr>
              <a:t>tecnologia </a:t>
            </a:r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CENTARRI’(2):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GALFO(2):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  <a:p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III C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824536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Comic Sans MS" pitchFamily="66" charset="0"/>
              </a:rPr>
              <a:t>CAPONNETTO (10): </a:t>
            </a:r>
            <a:r>
              <a:rPr lang="it-IT" sz="2800" dirty="0" err="1" smtClean="0">
                <a:latin typeface="Comic Sans MS" pitchFamily="66" charset="0"/>
              </a:rPr>
              <a:t>it</a:t>
            </a:r>
            <a:r>
              <a:rPr lang="it-IT" sz="2800" dirty="0" smtClean="0">
                <a:latin typeface="Comic Sans MS" pitchFamily="66" charset="0"/>
              </a:rPr>
              <a:t>. (6), st. (2), geo (2)</a:t>
            </a:r>
          </a:p>
          <a:p>
            <a:r>
              <a:rPr lang="it-IT" sz="2800" dirty="0" smtClean="0">
                <a:latin typeface="Comic Sans MS" pitchFamily="66" charset="0"/>
              </a:rPr>
              <a:t>SESTO  (6): </a:t>
            </a:r>
            <a:r>
              <a:rPr lang="it-IT" sz="2800" dirty="0" err="1" smtClean="0">
                <a:latin typeface="Comic Sans MS" pitchFamily="66" charset="0"/>
              </a:rPr>
              <a:t>mat</a:t>
            </a:r>
            <a:r>
              <a:rPr lang="it-IT" sz="2800" dirty="0" smtClean="0">
                <a:latin typeface="Comic Sans MS" pitchFamily="66" charset="0"/>
              </a:rPr>
              <a:t>. (4), sc. (2)</a:t>
            </a:r>
          </a:p>
          <a:p>
            <a:r>
              <a:rPr lang="it-IT" sz="2800" dirty="0" smtClean="0">
                <a:latin typeface="Comic Sans MS" pitchFamily="66" charset="0"/>
              </a:rPr>
              <a:t>STRAZZANTI (3): inglese</a:t>
            </a:r>
          </a:p>
          <a:p>
            <a:r>
              <a:rPr lang="it-IT" sz="2800" dirty="0" smtClean="0">
                <a:latin typeface="Comic Sans MS" pitchFamily="66" charset="0"/>
              </a:rPr>
              <a:t>PALAZZOLO (2): spagnolo</a:t>
            </a:r>
          </a:p>
          <a:p>
            <a:r>
              <a:rPr lang="it-IT" sz="2800" dirty="0" smtClean="0">
                <a:latin typeface="Comic Sans MS" pitchFamily="66" charset="0"/>
              </a:rPr>
              <a:t>SANTAMARIA </a:t>
            </a:r>
            <a:r>
              <a:rPr lang="it-IT" sz="2800" dirty="0" smtClean="0">
                <a:latin typeface="Comic Sans MS" pitchFamily="66" charset="0"/>
              </a:rPr>
              <a:t>A. </a:t>
            </a:r>
            <a:r>
              <a:rPr lang="it-IT" sz="2800" dirty="0" smtClean="0">
                <a:latin typeface="Comic Sans MS" pitchFamily="66" charset="0"/>
              </a:rPr>
              <a:t>(2): tecnologia</a:t>
            </a:r>
          </a:p>
          <a:p>
            <a:r>
              <a:rPr lang="it-IT" sz="2800" dirty="0" smtClean="0">
                <a:latin typeface="Comic Sans MS" pitchFamily="66" charset="0"/>
              </a:rPr>
              <a:t>CENTARRI’(2): arte</a:t>
            </a:r>
          </a:p>
          <a:p>
            <a:r>
              <a:rPr lang="it-IT" sz="2800" dirty="0" smtClean="0">
                <a:latin typeface="Comic Sans MS" pitchFamily="66" charset="0"/>
              </a:rPr>
              <a:t>FINOCCHIARO (2): ed. fisica</a:t>
            </a:r>
          </a:p>
          <a:p>
            <a:r>
              <a:rPr lang="it-IT" sz="2800" dirty="0" smtClean="0">
                <a:latin typeface="Comic Sans MS" pitchFamily="66" charset="0"/>
              </a:rPr>
              <a:t>GALFO(2): musica</a:t>
            </a:r>
          </a:p>
          <a:p>
            <a:r>
              <a:rPr lang="it-IT" sz="2800" dirty="0" smtClean="0">
                <a:latin typeface="Comic Sans MS" pitchFamily="66" charset="0"/>
              </a:rPr>
              <a:t>BATTIATO (1): religione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825</TotalTime>
  <Words>1172</Words>
  <Application>Microsoft Office PowerPoint</Application>
  <PresentationFormat>Presentazione su schermo (4:3)</PresentationFormat>
  <Paragraphs>168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Equinozio</vt:lpstr>
      <vt:lpstr>I A</vt:lpstr>
      <vt:lpstr>I I A</vt:lpstr>
      <vt:lpstr>III A</vt:lpstr>
      <vt:lpstr>I B</vt:lpstr>
      <vt:lpstr>II B</vt:lpstr>
      <vt:lpstr>III B</vt:lpstr>
      <vt:lpstr>I C</vt:lpstr>
      <vt:lpstr>II C</vt:lpstr>
      <vt:lpstr>III C</vt:lpstr>
      <vt:lpstr>I D</vt:lpstr>
      <vt:lpstr>I I D</vt:lpstr>
      <vt:lpstr>III D</vt:lpstr>
      <vt:lpstr>I E</vt:lpstr>
      <vt:lpstr>                                                     II E</vt:lpstr>
      <vt:lpstr>III E</vt:lpstr>
      <vt:lpstr>III 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</dc:title>
  <dc:creator>PRESIDE</dc:creator>
  <cp:lastModifiedBy>Windows User</cp:lastModifiedBy>
  <cp:revision>113</cp:revision>
  <dcterms:created xsi:type="dcterms:W3CDTF">2013-08-02T11:27:12Z</dcterms:created>
  <dcterms:modified xsi:type="dcterms:W3CDTF">2018-09-08T23:15:15Z</dcterms:modified>
</cp:coreProperties>
</file>