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1E1B-4C12-40D3-A0B5-595CC88284F3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2C48B83-C2F2-411B-928E-154A7C211D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7131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1E1B-4C12-40D3-A0B5-595CC88284F3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2C48B83-C2F2-411B-928E-154A7C211D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7282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1E1B-4C12-40D3-A0B5-595CC88284F3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2C48B83-C2F2-411B-928E-154A7C211D09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85799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1E1B-4C12-40D3-A0B5-595CC88284F3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C48B83-C2F2-411B-928E-154A7C211D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0178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1E1B-4C12-40D3-A0B5-595CC88284F3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C48B83-C2F2-411B-928E-154A7C211D09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78610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1E1B-4C12-40D3-A0B5-595CC88284F3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C48B83-C2F2-411B-928E-154A7C211D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76947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1E1B-4C12-40D3-A0B5-595CC88284F3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8B83-C2F2-411B-928E-154A7C211D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21257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1E1B-4C12-40D3-A0B5-595CC88284F3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8B83-C2F2-411B-928E-154A7C211D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9433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1E1B-4C12-40D3-A0B5-595CC88284F3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8B83-C2F2-411B-928E-154A7C211D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8681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1E1B-4C12-40D3-A0B5-595CC88284F3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2C48B83-C2F2-411B-928E-154A7C211D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6234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1E1B-4C12-40D3-A0B5-595CC88284F3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2C48B83-C2F2-411B-928E-154A7C211D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4918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1E1B-4C12-40D3-A0B5-595CC88284F3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2C48B83-C2F2-411B-928E-154A7C211D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853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1E1B-4C12-40D3-A0B5-595CC88284F3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8B83-C2F2-411B-928E-154A7C211D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6863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1E1B-4C12-40D3-A0B5-595CC88284F3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8B83-C2F2-411B-928E-154A7C211D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7439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1E1B-4C12-40D3-A0B5-595CC88284F3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8B83-C2F2-411B-928E-154A7C211D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6584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1E1B-4C12-40D3-A0B5-595CC88284F3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C48B83-C2F2-411B-928E-154A7C211D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1209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C1E1B-4C12-40D3-A0B5-595CC88284F3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2C48B83-C2F2-411B-928E-154A7C211D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7325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cfalconelapunta.edu.it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ortaleargo.it/argoweb/famiglia/common/login_form2.js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458584" y="3640881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BACHECA ARGO</a:t>
            </a:r>
            <a:br>
              <a:rPr lang="it-IT" dirty="0" smtClean="0"/>
            </a:br>
            <a:r>
              <a:rPr lang="it-IT" dirty="0" smtClean="0"/>
              <a:t>ISTRUZIONI </a:t>
            </a:r>
            <a:r>
              <a:rPr lang="it-IT" dirty="0"/>
              <a:t>PER </a:t>
            </a:r>
            <a:r>
              <a:rPr lang="it-IT" dirty="0" smtClean="0"/>
              <a:t>L’USO</a:t>
            </a:r>
            <a:br>
              <a:rPr lang="it-IT" dirty="0" smtClean="0"/>
            </a:br>
            <a:r>
              <a:rPr lang="it-IT" sz="2200" dirty="0" smtClean="0"/>
              <a:t>PER I GENITORI  </a:t>
            </a: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> 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AUTORI: TEAM DIGITALE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7641771" y="248194"/>
            <a:ext cx="43984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hlinkClick r:id="rId2"/>
              </a:rPr>
              <a:t>http://www.icfalconelapunta.edu.it</a:t>
            </a:r>
            <a:r>
              <a:rPr lang="it-IT" dirty="0" smtClean="0">
                <a:hlinkClick r:id="rId2"/>
              </a:rPr>
              <a:t>/</a:t>
            </a:r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3451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 i genitori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Andare su portale argo famiglie </a:t>
            </a:r>
          </a:p>
          <a:p>
            <a:r>
              <a:rPr lang="it-IT" dirty="0" smtClean="0"/>
              <a:t>Accedere tramite le proprie credenziali</a:t>
            </a:r>
          </a:p>
          <a:p>
            <a:r>
              <a:rPr lang="it-IT" dirty="0" smtClean="0"/>
              <a:t>Andare alla sezione documenti /bacheca</a:t>
            </a:r>
          </a:p>
          <a:p>
            <a:r>
              <a:rPr lang="it-IT" dirty="0" smtClean="0"/>
              <a:t>Optare per bacheca scuola</a:t>
            </a:r>
          </a:p>
          <a:p>
            <a:r>
              <a:rPr lang="it-IT" dirty="0" smtClean="0"/>
              <a:t>Seguirà la scelta dei documenti pubblicati in bacheca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0954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Link per le famiglie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hlinkClick r:id="rId2"/>
              </a:rPr>
              <a:t>https://</a:t>
            </a:r>
            <a:r>
              <a:rPr lang="it-IT" dirty="0" smtClean="0">
                <a:hlinkClick r:id="rId2"/>
              </a:rPr>
              <a:t>www.portaleargo.it/argoweb/famiglia/common/login_form2.jsp</a:t>
            </a:r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8867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ARGO FAMIGLIE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/>
          <a:srcRect l="18508" t="28482" r="18040" b="4732"/>
          <a:stretch/>
        </p:blipFill>
        <p:spPr>
          <a:xfrm>
            <a:off x="731521" y="1802675"/>
            <a:ext cx="8255726" cy="488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22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Andare in documenti/ bacheca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/>
          <a:srcRect t="28387" b="7016"/>
          <a:stretch/>
        </p:blipFill>
        <p:spPr>
          <a:xfrm>
            <a:off x="522513" y="1515291"/>
            <a:ext cx="11258083" cy="4088675"/>
          </a:xfrm>
          <a:prstGeom prst="rect">
            <a:avLst/>
          </a:prstGeom>
        </p:spPr>
      </p:pic>
      <p:sp>
        <p:nvSpPr>
          <p:cNvPr id="5" name="Freccia a sinistra 4"/>
          <p:cNvSpPr/>
          <p:nvPr/>
        </p:nvSpPr>
        <p:spPr>
          <a:xfrm>
            <a:off x="1123405" y="1611085"/>
            <a:ext cx="5995851" cy="1432341"/>
          </a:xfrm>
          <a:prstGeom prst="lef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Ovale 5"/>
          <p:cNvSpPr/>
          <p:nvPr/>
        </p:nvSpPr>
        <p:spPr>
          <a:xfrm>
            <a:off x="2275704" y="1515291"/>
            <a:ext cx="1845627" cy="957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572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Scegliere :bacheca scuola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/>
          <a:srcRect l="1461" t="13252" r="2589" b="9218"/>
          <a:stretch/>
        </p:blipFill>
        <p:spPr>
          <a:xfrm>
            <a:off x="1123406" y="2024743"/>
            <a:ext cx="9431383" cy="4284617"/>
          </a:xfrm>
          <a:prstGeom prst="rect">
            <a:avLst/>
          </a:prstGeom>
        </p:spPr>
      </p:pic>
      <p:sp>
        <p:nvSpPr>
          <p:cNvPr id="5" name="Freccia a sinistra 4"/>
          <p:cNvSpPr/>
          <p:nvPr/>
        </p:nvSpPr>
        <p:spPr>
          <a:xfrm>
            <a:off x="2458583" y="2612454"/>
            <a:ext cx="1254035" cy="228600"/>
          </a:xfrm>
          <a:prstGeom prst="lef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261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</TotalTime>
  <Words>70</Words>
  <Application>Microsoft Office PowerPoint</Application>
  <PresentationFormat>Widescreen</PresentationFormat>
  <Paragraphs>15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Filo</vt:lpstr>
      <vt:lpstr>BACHECA ARGO ISTRUZIONI PER L’USO PER I GENITORI     </vt:lpstr>
      <vt:lpstr>Per i genitori </vt:lpstr>
      <vt:lpstr>Link per le famiglie</vt:lpstr>
      <vt:lpstr>ARGO FAMIGLIE</vt:lpstr>
      <vt:lpstr>Andare in documenti/ bacheca</vt:lpstr>
      <vt:lpstr>Scegliere :bacheca scuola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BACHECA ARGO ISTRUZIONI PER L’USO PER I GENITORI     </dc:title>
  <dc:creator>gabriella brutto</dc:creator>
  <cp:lastModifiedBy>gabriella brutto</cp:lastModifiedBy>
  <cp:revision>1</cp:revision>
  <dcterms:created xsi:type="dcterms:W3CDTF">2020-03-06T14:38:57Z</dcterms:created>
  <dcterms:modified xsi:type="dcterms:W3CDTF">2020-03-06T14:43:46Z</dcterms:modified>
</cp:coreProperties>
</file>