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9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83" r:id="rId15"/>
    <p:sldId id="270" r:id="rId16"/>
    <p:sldId id="271" r:id="rId17"/>
    <p:sldId id="272" r:id="rId18"/>
    <p:sldId id="267" r:id="rId19"/>
    <p:sldId id="273" r:id="rId20"/>
    <p:sldId id="274" r:id="rId21"/>
    <p:sldId id="275" r:id="rId22"/>
    <p:sldId id="276" r:id="rId23"/>
    <p:sldId id="278" r:id="rId24"/>
    <p:sldId id="277" r:id="rId25"/>
    <p:sldId id="280" r:id="rId26"/>
    <p:sldId id="281" r:id="rId27"/>
    <p:sldId id="279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falconelapunta.edu.i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2" y="3645988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BACHECA ARGO</a:t>
            </a:r>
            <a:br>
              <a:rPr lang="it-IT" dirty="0" smtClean="0"/>
            </a:br>
            <a:r>
              <a:rPr lang="it-IT" dirty="0" smtClean="0"/>
              <a:t>ISTRUZIONI </a:t>
            </a:r>
            <a:r>
              <a:rPr lang="it-IT" dirty="0"/>
              <a:t>PER </a:t>
            </a:r>
            <a:r>
              <a:rPr lang="it-IT" dirty="0" smtClean="0"/>
              <a:t>L’USO</a:t>
            </a:r>
            <a:br>
              <a:rPr lang="it-IT" dirty="0" smtClean="0"/>
            </a:br>
            <a:r>
              <a:rPr lang="it-IT" sz="2200" dirty="0" smtClean="0"/>
              <a:t>PER I DOCENTI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AUTORI: TEAM DIGITALE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641771" y="248194"/>
            <a:ext cx="4398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http://www.icfalconelapunta.edu.it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10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CONFERMIAMO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69" y="1905000"/>
            <a:ext cx="9152980" cy="5146038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6924513" y="2507125"/>
            <a:ext cx="2350116" cy="135753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20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ECCO VISIBILE IL FILE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" y="1805056"/>
            <a:ext cx="9231358" cy="51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VEDIAMO ORA LA SCHEDA DESTINATARI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26" y="1905000"/>
            <a:ext cx="8734969" cy="491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SCEGLIERE I DESTINATARI</a:t>
            </a:r>
            <a:br>
              <a:rPr lang="it-IT" dirty="0" smtClean="0"/>
            </a:br>
            <a:r>
              <a:rPr lang="it-IT" dirty="0" smtClean="0"/>
              <a:t>SELEZIONIAMO </a:t>
            </a:r>
            <a:r>
              <a:rPr lang="it-IT" b="1" dirty="0" smtClean="0"/>
              <a:t>LA GIUSTA </a:t>
            </a:r>
            <a:r>
              <a:rPr lang="it-IT" dirty="0" smtClean="0"/>
              <a:t>CATEGORIA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4" y="1904999"/>
            <a:ext cx="8634549" cy="4854563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1854926" y="5042263"/>
            <a:ext cx="1227908" cy="24819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236823" y="4558937"/>
            <a:ext cx="2272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ALUNNI NON HANNO PWD QUINDI INDIRIZZIAMO AI GENITORI!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88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EVENTUALE FEED BACK DI  PRESA VISIONE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4" y="1904999"/>
            <a:ext cx="8634549" cy="4854563"/>
          </a:xfrm>
          <a:prstGeom prst="rect">
            <a:avLst/>
          </a:prstGeom>
        </p:spPr>
      </p:pic>
      <p:sp>
        <p:nvSpPr>
          <p:cNvPr id="4" name="Freccia a sinistra 3"/>
          <p:cNvSpPr/>
          <p:nvPr/>
        </p:nvSpPr>
        <p:spPr>
          <a:xfrm>
            <a:off x="5826034" y="4846320"/>
            <a:ext cx="1802675" cy="64008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465423" y="5098647"/>
            <a:ext cx="267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AVERE CONFERMA DI PRESA VISIONE E/O  DI ADESIONE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2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279" y="136598"/>
            <a:ext cx="8911687" cy="1280890"/>
          </a:xfrm>
        </p:spPr>
        <p:txBody>
          <a:bodyPr/>
          <a:lstStyle/>
          <a:p>
            <a:r>
              <a:rPr lang="it-IT" dirty="0" smtClean="0"/>
              <a:t>SCEGLIAMO LA CLASSE  O LE CLASSI  DI DESTINAZIONE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" y="1656192"/>
            <a:ext cx="8917850" cy="5013843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5734595" y="3600935"/>
            <a:ext cx="2873828" cy="112435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80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SELEZIONIAMO E CONFERMIAMO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 rot="19627493">
            <a:off x="6526408" y="3432317"/>
            <a:ext cx="3278777" cy="759823"/>
          </a:xfrm>
          <a:prstGeom prst="rightArrow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" y="1278649"/>
            <a:ext cx="9923689" cy="5579351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1449977" y="4598126"/>
            <a:ext cx="1802674" cy="600891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26039" y="4598126"/>
            <a:ext cx="389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ANCHE DUE CONTEMPORANEAMENTE</a:t>
            </a:r>
            <a:endParaRPr lang="it-IT" dirty="0"/>
          </a:p>
        </p:txBody>
      </p:sp>
      <p:sp>
        <p:nvSpPr>
          <p:cNvPr id="9" name="Freccia in su 8"/>
          <p:cNvSpPr/>
          <p:nvPr/>
        </p:nvSpPr>
        <p:spPr>
          <a:xfrm>
            <a:off x="10063670" y="2759951"/>
            <a:ext cx="414715" cy="1629169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11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DESTINATARI SONO VISIBILI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1" y="1369381"/>
            <a:ext cx="9762309" cy="5488619"/>
          </a:xfrm>
          <a:prstGeom prst="rect">
            <a:avLst/>
          </a:prstGeom>
        </p:spPr>
      </p:pic>
      <p:sp>
        <p:nvSpPr>
          <p:cNvPr id="6" name="Freccia a sinistra 5"/>
          <p:cNvSpPr/>
          <p:nvPr/>
        </p:nvSpPr>
        <p:spPr>
          <a:xfrm>
            <a:off x="5505495" y="3780587"/>
            <a:ext cx="3082834" cy="666206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37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PASSIAMO ALLA SCHEDA  DETTAGLIO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" y="1496869"/>
            <a:ext cx="9140233" cy="51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DIAMO UNA SCADENZA SE VOGLIAMO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421674"/>
            <a:ext cx="8556171" cy="4810498"/>
          </a:xfrm>
          <a:prstGeom prst="rect">
            <a:avLst/>
          </a:prstGeom>
        </p:spPr>
      </p:pic>
      <p:sp>
        <p:nvSpPr>
          <p:cNvPr id="5" name="Freccia a sinistra 4"/>
          <p:cNvSpPr/>
          <p:nvPr/>
        </p:nvSpPr>
        <p:spPr>
          <a:xfrm>
            <a:off x="4872446" y="3017520"/>
            <a:ext cx="2521131" cy="496389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SEMPLICI PASSI PER CARICARE UN DOCUMENTO SU BACHECA ARGO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ACCEDERE AD ARGO DID UP</a:t>
            </a:r>
          </a:p>
          <a:p>
            <a:r>
              <a:rPr lang="it-IT" dirty="0" smtClean="0"/>
              <a:t>ENTRATE IN </a:t>
            </a:r>
            <a:r>
              <a:rPr lang="it-IT" b="1" dirty="0" smtClean="0"/>
              <a:t>BACHECA</a:t>
            </a:r>
            <a:r>
              <a:rPr lang="it-IT" dirty="0" smtClean="0"/>
              <a:t> (VISIBILE LA VOCE A SX SOTTO REGISTRO E ALTRE)</a:t>
            </a:r>
          </a:p>
          <a:p>
            <a:r>
              <a:rPr lang="it-IT" b="1" dirty="0" smtClean="0"/>
              <a:t>GESTIONE BACHECA</a:t>
            </a:r>
          </a:p>
          <a:p>
            <a:r>
              <a:rPr lang="it-IT" dirty="0" smtClean="0"/>
              <a:t>CLIKKARE SU </a:t>
            </a:r>
            <a:r>
              <a:rPr lang="it-IT" b="1" dirty="0" smtClean="0"/>
              <a:t>AGGIUNGI</a:t>
            </a:r>
          </a:p>
          <a:p>
            <a:r>
              <a:rPr lang="it-IT" dirty="0" smtClean="0"/>
              <a:t>IN ALLEGATI AGGIUNGERE DA </a:t>
            </a:r>
            <a:r>
              <a:rPr lang="it-IT" b="1" dirty="0" smtClean="0"/>
              <a:t>INSERISCI</a:t>
            </a:r>
            <a:r>
              <a:rPr lang="it-IT" dirty="0" smtClean="0"/>
              <a:t> IL DOCUMENTO CHE SI VUOLE INSERIRE</a:t>
            </a:r>
          </a:p>
          <a:p>
            <a:r>
              <a:rPr lang="it-IT" dirty="0" smtClean="0"/>
              <a:t>DESCRIVI ALLEGA E </a:t>
            </a:r>
            <a:r>
              <a:rPr lang="it-IT" b="1" dirty="0" smtClean="0"/>
              <a:t>SALVA</a:t>
            </a:r>
          </a:p>
          <a:p>
            <a:r>
              <a:rPr lang="it-IT" dirty="0" smtClean="0"/>
              <a:t>È obbligatorio scegliere </a:t>
            </a:r>
            <a:r>
              <a:rPr lang="it-IT" b="1" dirty="0" smtClean="0"/>
              <a:t>la classe </a:t>
            </a:r>
            <a:r>
              <a:rPr lang="it-IT" dirty="0" smtClean="0"/>
              <a:t>degli alunni destinatari del msg/allegato</a:t>
            </a:r>
          </a:p>
          <a:p>
            <a:r>
              <a:rPr lang="it-IT" dirty="0" smtClean="0"/>
              <a:t>FAI LE TUE SCELTE E LE SALVI NELLA SCHEDA </a:t>
            </a:r>
            <a:r>
              <a:rPr lang="it-IT" b="1" dirty="0" smtClean="0"/>
              <a:t>DESTINATARI</a:t>
            </a:r>
          </a:p>
          <a:p>
            <a:r>
              <a:rPr lang="it-IT" dirty="0" smtClean="0"/>
              <a:t>NELLE SCHEDE </a:t>
            </a:r>
            <a:r>
              <a:rPr lang="it-IT" b="1" dirty="0" smtClean="0"/>
              <a:t>DETTAGLIO </a:t>
            </a:r>
            <a:r>
              <a:rPr lang="it-IT" dirty="0" smtClean="0"/>
              <a:t> PUOI DESCRIVERE E TEMPORIZZARE L’INTERVENTO.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88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7417" y="340502"/>
            <a:ext cx="8911687" cy="128089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POSSIAMO SPECIFICARE DETTAGLI DI  CONSEGNA SCRIVENDOLI  NELLA DECRIZIONE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1258356"/>
            <a:ext cx="10325962" cy="5805519"/>
          </a:xfrm>
          <a:prstGeom prst="rect">
            <a:avLst/>
          </a:prstGeom>
        </p:spPr>
      </p:pic>
      <p:sp>
        <p:nvSpPr>
          <p:cNvPr id="5" name="Freccia a sinistra 4"/>
          <p:cNvSpPr/>
          <p:nvPr/>
        </p:nvSpPr>
        <p:spPr>
          <a:xfrm>
            <a:off x="5995851" y="3787754"/>
            <a:ext cx="2847703" cy="469314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2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MATERIA O CATEGORIA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57" y="1264555"/>
            <a:ext cx="9479553" cy="5329646"/>
          </a:xfrm>
          <a:prstGeom prst="rect">
            <a:avLst/>
          </a:prstGeom>
        </p:spPr>
      </p:pic>
      <p:sp>
        <p:nvSpPr>
          <p:cNvPr id="5" name="Freccia a sinistra 4"/>
          <p:cNvSpPr/>
          <p:nvPr/>
        </p:nvSpPr>
        <p:spPr>
          <a:xfrm>
            <a:off x="5551714" y="4245429"/>
            <a:ext cx="2782389" cy="470263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75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ACCERTARCI DELLA VISIBILITA’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1300682"/>
            <a:ext cx="9884501" cy="5557318"/>
          </a:xfrm>
          <a:prstGeom prst="rect">
            <a:avLst/>
          </a:prstGeom>
        </p:spPr>
      </p:pic>
      <p:sp>
        <p:nvSpPr>
          <p:cNvPr id="5" name="Freccia a sinistra 4"/>
          <p:cNvSpPr/>
          <p:nvPr/>
        </p:nvSpPr>
        <p:spPr>
          <a:xfrm>
            <a:off x="3048135" y="5659901"/>
            <a:ext cx="4441371" cy="724709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6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DOPO IL SALVATAGGIO ECCO IL RISULTATO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" y="1675241"/>
            <a:ext cx="9218293" cy="5182759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1554480" y="3722914"/>
            <a:ext cx="1280160" cy="914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POSSIAMO CONSIGLIARE LA VISIONE DI UN VIDEO TRAMITE URL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749" y="2538548"/>
            <a:ext cx="6720168" cy="3778250"/>
          </a:xfrm>
          <a:prstGeom prst="rect">
            <a:avLst/>
          </a:prstGeom>
        </p:spPr>
      </p:pic>
      <p:sp>
        <p:nvSpPr>
          <p:cNvPr id="5" name="Freccia a sinistra 4"/>
          <p:cNvSpPr/>
          <p:nvPr/>
        </p:nvSpPr>
        <p:spPr>
          <a:xfrm>
            <a:off x="3840480" y="2325189"/>
            <a:ext cx="4990011" cy="757645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9143999" y="2538548"/>
            <a:ext cx="1881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COPIAMO IL LINK DEL VIDEO direttamente dal canale </a:t>
            </a:r>
            <a:r>
              <a:rPr lang="it-IT" dirty="0" err="1" smtClean="0"/>
              <a:t>youtoube</a:t>
            </a:r>
            <a:r>
              <a:rPr lang="it-IT" dirty="0" smtClean="0"/>
              <a:t>… per esempio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39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Incolliamo nel rigo </a:t>
            </a:r>
            <a:r>
              <a:rPr lang="it-IT" dirty="0" err="1" smtClean="0"/>
              <a:t>url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" y="1234405"/>
            <a:ext cx="10002383" cy="5623595"/>
          </a:xfrm>
          <a:prstGeom prst="rect">
            <a:avLst/>
          </a:prstGeom>
        </p:spPr>
      </p:pic>
      <p:sp>
        <p:nvSpPr>
          <p:cNvPr id="5" name="Freccia a sinistra 4"/>
          <p:cNvSpPr/>
          <p:nvPr/>
        </p:nvSpPr>
        <p:spPr>
          <a:xfrm>
            <a:off x="5577840" y="6048103"/>
            <a:ext cx="3095897" cy="169817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1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Dopo aver selezionato i destinatari(come descritto sopra) e salvato le impostazioni sarà cosi visibile il link attivo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08" y="2133600"/>
            <a:ext cx="7563938" cy="4252639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7048768" y="4558937"/>
            <a:ext cx="809897" cy="48332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8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Da questa pagina in un contesto ricco di allegati si può gestire organizzando per…categoria/messaggio/ inserimento/ documento ..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5" y="1905000"/>
            <a:ext cx="7938136" cy="4463023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7" name="Freccia in giù 6"/>
          <p:cNvSpPr/>
          <p:nvPr/>
        </p:nvSpPr>
        <p:spPr>
          <a:xfrm>
            <a:off x="4889274" y="2872381"/>
            <a:ext cx="117566" cy="313509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Freccia in giù 7"/>
          <p:cNvSpPr/>
          <p:nvPr/>
        </p:nvSpPr>
        <p:spPr>
          <a:xfrm flipH="1">
            <a:off x="5405983" y="2820129"/>
            <a:ext cx="130630" cy="418012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6688910" y="2728690"/>
            <a:ext cx="45719" cy="45720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Freccia a sinistra 9"/>
          <p:cNvSpPr/>
          <p:nvPr/>
        </p:nvSpPr>
        <p:spPr>
          <a:xfrm>
            <a:off x="7210698" y="3344091"/>
            <a:ext cx="901337" cy="52251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67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Per consultare l’elenco di chi ha preso visione scorrere a pagina a dx fino alla fine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36" y="1905000"/>
            <a:ext cx="8748031" cy="49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PRIMO PASSO ACCEDI A GESTIONE BACHECA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2133600"/>
            <a:ext cx="8290832" cy="4661317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378823" y="4846320"/>
            <a:ext cx="1580606" cy="13235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reccia a sinistra 5"/>
          <p:cNvSpPr/>
          <p:nvPr/>
        </p:nvSpPr>
        <p:spPr>
          <a:xfrm>
            <a:off x="3749040" y="3213462"/>
            <a:ext cx="2355805" cy="66525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8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DOPO AVER CLICCATO SU GESTIONE BACHECA COMPAIONO LE TRE SCHEDE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905000"/>
            <a:ext cx="8408398" cy="4727416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>
            <a:off x="4715691" y="2690949"/>
            <a:ext cx="313509" cy="67926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5786846" y="2560320"/>
            <a:ext cx="287383" cy="73152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6844937" y="2690949"/>
            <a:ext cx="431074" cy="679268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74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SCEGLIERE LA SCHEDA ALLEGATI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00" y="1641705"/>
            <a:ext cx="8468866" cy="47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CLICCARE SU AGGIUNGI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00" y="1641705"/>
            <a:ext cx="8468866" cy="4761412"/>
          </a:xfrm>
          <a:prstGeom prst="rect">
            <a:avLst/>
          </a:prstGeom>
        </p:spPr>
      </p:pic>
      <p:sp>
        <p:nvSpPr>
          <p:cNvPr id="5" name="Freccia in su 4"/>
          <p:cNvSpPr/>
          <p:nvPr/>
        </p:nvSpPr>
        <p:spPr>
          <a:xfrm>
            <a:off x="9744891" y="3840480"/>
            <a:ext cx="378823" cy="1515291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44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SCRIVERE UNA BREVE DESCRIZIONE E DA SFOGLIA ACCEDERE AL FILE DESIDERATO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21" y="1905000"/>
            <a:ext cx="8471036" cy="4762632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2717075" y="4155687"/>
            <a:ext cx="1031965" cy="26125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reccia a sinistra 5"/>
          <p:cNvSpPr/>
          <p:nvPr/>
        </p:nvSpPr>
        <p:spPr>
          <a:xfrm>
            <a:off x="7498080" y="3185890"/>
            <a:ext cx="1423851" cy="888274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55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 </a:t>
            </a:r>
            <a:r>
              <a:rPr lang="it-IT" b="1" dirty="0" smtClean="0"/>
              <a:t>SFOGLIA</a:t>
            </a:r>
            <a:r>
              <a:rPr lang="it-IT" dirty="0" smtClean="0"/>
              <a:t> LOCALIZZIAMO IL FILE DESIDERATO NEL NOSTRO DISPOSITIVO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4" y="1905000"/>
            <a:ext cx="8844098" cy="4972377"/>
          </a:xfrm>
          <a:prstGeom prst="rect">
            <a:avLst/>
          </a:prstGeom>
        </p:spPr>
      </p:pic>
      <p:sp>
        <p:nvSpPr>
          <p:cNvPr id="5" name="Freccia a sinistra 4"/>
          <p:cNvSpPr/>
          <p:nvPr/>
        </p:nvSpPr>
        <p:spPr>
          <a:xfrm>
            <a:off x="7720148" y="3397978"/>
            <a:ext cx="940526" cy="274320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882934" y="3672298"/>
            <a:ext cx="197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 SELEZIONIAMO</a:t>
            </a:r>
            <a:endParaRPr lang="it-IT" dirty="0"/>
          </a:p>
        </p:txBody>
      </p:sp>
      <p:sp>
        <p:nvSpPr>
          <p:cNvPr id="7" name="Freccia a sinistra 6"/>
          <p:cNvSpPr/>
          <p:nvPr/>
        </p:nvSpPr>
        <p:spPr>
          <a:xfrm>
            <a:off x="7196308" y="4549313"/>
            <a:ext cx="1672045" cy="992777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882934" y="5515579"/>
            <a:ext cx="178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POI CLICCHIAMO SU APRI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2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NELLA DESCRIZIONE SI POSSONO INSERIRE SPIEGAZIONI CONSEGNE ETC..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72" y="2133600"/>
            <a:ext cx="8083647" cy="4544832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2589212" y="3883501"/>
            <a:ext cx="741817" cy="52251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0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219</TotalTime>
  <Words>328</Words>
  <Application>Microsoft Office PowerPoint</Application>
  <PresentationFormat>Widescreen</PresentationFormat>
  <Paragraphs>47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Filo</vt:lpstr>
      <vt:lpstr>BACHECA ARGO ISTRUZIONI PER L’USO PER I DOCENTI    </vt:lpstr>
      <vt:lpstr>SEMPLICI PASSI PER CARICARE UN DOCUMENTO SU BACHECA ARGO</vt:lpstr>
      <vt:lpstr>PRIMO PASSO ACCEDI A GESTIONE BACHECA</vt:lpstr>
      <vt:lpstr>DOPO AVER CLICCATO SU GESTIONE BACHECA COMPAIONO LE TRE SCHEDE</vt:lpstr>
      <vt:lpstr>SCEGLIERE LA SCHEDA ALLEGATI</vt:lpstr>
      <vt:lpstr>CLICCARE SU AGGIUNGI</vt:lpstr>
      <vt:lpstr>SCRIVERE UNA BREVE DESCRIZIONE E DA SFOGLIA ACCEDERE AL FILE DESIDERATO</vt:lpstr>
      <vt:lpstr>DA SFOGLIA LOCALIZZIAMO IL FILE DESIDERATO NEL NOSTRO DISPOSITIVO</vt:lpstr>
      <vt:lpstr>NELLA DESCRIZIONE SI POSSONO INSERIRE SPIEGAZIONI CONSEGNE ETC..</vt:lpstr>
      <vt:lpstr>CONFERMIAMO</vt:lpstr>
      <vt:lpstr>ECCO VISIBILE IL FILE </vt:lpstr>
      <vt:lpstr>VEDIAMO ORA LA SCHEDA DESTINATARI</vt:lpstr>
      <vt:lpstr>PER SCEGLIERE I DESTINATARI SELEZIONIAMO LA GIUSTA CATEGORIA</vt:lpstr>
      <vt:lpstr>PER EVENTUALE FEED BACK DI  PRESA VISIONE</vt:lpstr>
      <vt:lpstr>SCEGLIAMO LA CLASSE  O LE CLASSI  DI DESTINAZIONE </vt:lpstr>
      <vt:lpstr>SELEZIONIAMO E CONFERMIAMO</vt:lpstr>
      <vt:lpstr>I DESTINATARI SONO VISIBILI</vt:lpstr>
      <vt:lpstr>PASSIAMO ALLA SCHEDA  DETTAGLIO</vt:lpstr>
      <vt:lpstr>DIAMO UNA SCADENZA SE VOGLIAMO </vt:lpstr>
      <vt:lpstr>POSSIAMO SPECIFICARE DETTAGLI DI  CONSEGNA SCRIVENDOLI  NELLA DECRIZIONE</vt:lpstr>
      <vt:lpstr>LA MATERIA O CATEGORIA</vt:lpstr>
      <vt:lpstr>ACCERTARCI DELLA VISIBILITA’</vt:lpstr>
      <vt:lpstr>DOPO IL SALVATAGGIO ECCO IL RISULTATO</vt:lpstr>
      <vt:lpstr>POSSIAMO CONSIGLIARE LA VISIONE DI UN VIDEO TRAMITE URL</vt:lpstr>
      <vt:lpstr>Incolliamo nel rigo url</vt:lpstr>
      <vt:lpstr>Dopo aver selezionato i destinatari(come descritto sopra) e salvato le impostazioni sarà cosi visibile il link attivo</vt:lpstr>
      <vt:lpstr>Da questa pagina in un contesto ricco di allegati si può gestire organizzando per…categoria/messaggio/ inserimento/ documento ..</vt:lpstr>
      <vt:lpstr>Per consultare l’elenco di chi ha preso visione scorrere a pagina a dx fino alla fine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gabriella brutto</dc:creator>
  <cp:lastModifiedBy>gabriella brutto</cp:lastModifiedBy>
  <cp:revision>20</cp:revision>
  <dcterms:created xsi:type="dcterms:W3CDTF">2020-03-06T11:24:54Z</dcterms:created>
  <dcterms:modified xsi:type="dcterms:W3CDTF">2020-03-07T20:00:25Z</dcterms:modified>
</cp:coreProperties>
</file>