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1" r:id="rId6"/>
    <p:sldId id="283" r:id="rId7"/>
    <p:sldId id="279" r:id="rId8"/>
    <p:sldId id="281" r:id="rId9"/>
    <p:sldId id="280" r:id="rId10"/>
    <p:sldId id="284" r:id="rId11"/>
    <p:sldId id="285" r:id="rId12"/>
    <p:sldId id="286" r:id="rId13"/>
    <p:sldId id="293" r:id="rId14"/>
    <p:sldId id="292" r:id="rId15"/>
    <p:sldId id="291" r:id="rId16"/>
    <p:sldId id="289" r:id="rId17"/>
    <p:sldId id="290" r:id="rId18"/>
    <p:sldId id="287" r:id="rId19"/>
    <p:sldId id="295" r:id="rId20"/>
    <p:sldId id="288" r:id="rId21"/>
    <p:sldId id="296" r:id="rId22"/>
    <p:sldId id="294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nvenuto" id="{E75E278A-FF0E-49A4-B170-79828D63BBAD}">
          <p14:sldIdLst>
            <p14:sldId id="256"/>
          </p14:sldIdLst>
        </p14:section>
        <p14:section name="Progettazione, morphing, annotazione, collaborazione, Aiutami" id="{B9B51309-D148-4332-87C2-07BE32FBCA3B}">
          <p14:sldIdLst>
            <p14:sldId id="271"/>
            <p14:sldId id="283"/>
            <p14:sldId id="279"/>
            <p14:sldId id="281"/>
            <p14:sldId id="280"/>
            <p14:sldId id="284"/>
            <p14:sldId id="285"/>
            <p14:sldId id="286"/>
            <p14:sldId id="293"/>
            <p14:sldId id="292"/>
            <p14:sldId id="291"/>
            <p14:sldId id="289"/>
            <p14:sldId id="290"/>
            <p14:sldId id="287"/>
            <p14:sldId id="295"/>
          </p14:sldIdLst>
        </p14:section>
        <p14:section name="Altre informazioni" id="{2CC34DB2-6590-42C0-AD4B-A04C6060184E}">
          <p14:sldIdLst>
            <p14:sldId id="288"/>
            <p14:sldId id="296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e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7C66A-7A53-4864-ABB9-42BF9E2F28A8}" v="4" dt="2020-03-19T13:39:53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241" autoAdjust="0"/>
  </p:normalViewPr>
  <p:slideViewPr>
    <p:cSldViewPr snapToGrid="0">
      <p:cViewPr varScale="1">
        <p:scale>
          <a:sx n="47" d="100"/>
          <a:sy n="47" d="100"/>
        </p:scale>
        <p:origin x="7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3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547E75-7743-43E2-BF1C-8D781AA23311}" type="datetime1">
              <a:rPr lang="it-IT" smtClean="0"/>
              <a:t>08/04/2020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7A867-4D52-4D5A-BBE1-AC83E84104E3}" type="datetime1">
              <a:rPr lang="it-IT" noProof="0" smtClean="0"/>
              <a:t>08/04/2020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11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1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78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93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cxnSp>
        <p:nvCxnSpPr>
          <p:cNvPr id="12" name="Connettore dirit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gli stili del testo dello schema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D9FC215-2AE6-4A69-BF36-8F60B92E22C0}" type="datetime1">
              <a:rPr lang="it-IT" noProof="0" smtClean="0"/>
              <a:t>08/04/2020</a:t>
            </a:fld>
            <a:endParaRPr lang="it-IT" noProof="0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10" name="Rettangolo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Fare clic per modificare lo stile del titolo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Secondo livello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Terzo livello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Quarto livello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it-IT" sz="1800" noProof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0F07B06-4BC3-47A5-A7B1-C606679D1E9F}" type="datetime1">
              <a:rPr lang="it-IT" noProof="0" smtClean="0"/>
              <a:t>08/04/2020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it-IT" noProof="0" smtClean="0"/>
              <a:pPr rtl="0"/>
              <a:t>‹N›</a:t>
            </a:fld>
            <a:endParaRPr lang="it-IT" noProof="0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microsoft.com/office/2017/04/relationships/track" Target="../media/track1.vtt"/><Relationship Id="rId10" Type="http://schemas.openxmlformats.org/officeDocument/2006/relationships/image" Target="../media/image14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8841380" y="3928785"/>
            <a:ext cx="9582736" cy="1137793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Coronavirus 2020</a:t>
            </a:r>
          </a:p>
          <a:p>
            <a:pPr marL="0" indent="0" rtl="0">
              <a:buNone/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Classe 5°D </a:t>
            </a:r>
          </a:p>
          <a:p>
            <a:pPr marL="0" indent="0" rtl="0">
              <a:buNone/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ICS «FALCONE» </a:t>
            </a:r>
          </a:p>
        </p:txBody>
      </p:sp>
      <p:pic>
        <p:nvPicPr>
          <p:cNvPr id="4" name="Immagine 3" descr="Logo di PowerPoin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60115B9D-5A79-49C6-91DA-3517C1C4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2091944"/>
          </a:xfrm>
        </p:spPr>
        <p:txBody>
          <a:bodyPr>
            <a:noAutofit/>
          </a:bodyPr>
          <a:lstStyle/>
          <a:p>
            <a:r>
              <a:rPr lang="it-IT" sz="5400" dirty="0" err="1"/>
              <a:t>Everything</a:t>
            </a:r>
            <a:r>
              <a:rPr lang="it-IT" sz="5400" dirty="0"/>
              <a:t> </a:t>
            </a:r>
            <a:r>
              <a:rPr lang="it-IT" sz="5400" dirty="0" err="1"/>
              <a:t>is</a:t>
            </a:r>
            <a:r>
              <a:rPr lang="it-IT" sz="5400" dirty="0"/>
              <a:t> </a:t>
            </a:r>
            <a:r>
              <a:rPr lang="it-IT" sz="5400" dirty="0" err="1"/>
              <a:t>going</a:t>
            </a:r>
            <a:r>
              <a:rPr lang="it-IT" sz="5400" dirty="0"/>
              <a:t> to be </a:t>
            </a:r>
            <a:r>
              <a:rPr lang="it-IT" sz="5400" dirty="0" err="1"/>
              <a:t>all</a:t>
            </a:r>
            <a:r>
              <a:rPr lang="it-IT" sz="5400" dirty="0"/>
              <a:t> </a:t>
            </a:r>
            <a:r>
              <a:rPr lang="it-IT" sz="5400" dirty="0" err="1"/>
              <a:t>right</a:t>
            </a:r>
            <a:endParaRPr lang="it-IT" sz="5400" dirty="0"/>
          </a:p>
        </p:txBody>
      </p:sp>
      <p:pic>
        <p:nvPicPr>
          <p:cNvPr id="2" name="Sleep Away">
            <a:hlinkClick r:id="" action="ppaction://media"/>
            <a:extLst>
              <a:ext uri="{FF2B5EF4-FFF2-40B4-BE49-F238E27FC236}">
                <a16:creationId xmlns:a16="http://schemas.microsoft.com/office/drawing/2014/main" id="{1F4F005F-82E4-4A81-A519-C644BB125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1192" y="448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32A54C-7D63-477F-903E-8E2A5B42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dirty="0"/>
              <a:t>Siamo ottimisti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794CE5-1DD3-44B9-BEBC-42AA9934A6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1767042"/>
            <a:ext cx="7374540" cy="5534364"/>
          </a:xfrm>
        </p:spPr>
      </p:pic>
    </p:spTree>
    <p:extLst>
      <p:ext uri="{BB962C8B-B14F-4D97-AF65-F5344CB8AC3E}">
        <p14:creationId xmlns:p14="http://schemas.microsoft.com/office/powerpoint/2010/main" val="358261203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599A2-BDF9-4157-80AA-B5D8F858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care </a:t>
            </a:r>
            <a:r>
              <a:rPr lang="it-IT" dirty="0" err="1"/>
              <a:t>about</a:t>
            </a:r>
            <a:r>
              <a:rPr lang="it-IT" dirty="0"/>
              <a:t> the world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2CA2F9B-1334-41A2-931A-1D6CB890A9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58825" y="1435100"/>
            <a:ext cx="5337175" cy="5337175"/>
          </a:xfrm>
        </p:spPr>
      </p:pic>
      <p:pic>
        <p:nvPicPr>
          <p:cNvPr id="4" name="Immagine 3" descr="Immagine che contiene tavolo, fotografia, donna, sedendo&#10;&#10;Descrizione generata automaticamente">
            <a:extLst>
              <a:ext uri="{FF2B5EF4-FFF2-40B4-BE49-F238E27FC236}">
                <a16:creationId xmlns:a16="http://schemas.microsoft.com/office/drawing/2014/main" id="{FACA87B4-5154-40B2-A283-7A1413BE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08" y="255181"/>
            <a:ext cx="5143500" cy="6858000"/>
          </a:xfrm>
          <a:prstGeom prst="rect">
            <a:avLst/>
          </a:prstGeom>
        </p:spPr>
      </p:pic>
      <p:pic>
        <p:nvPicPr>
          <p:cNvPr id="6" name="Elemento grafico 5" descr="Occhiolino con riempimento a tinta unita">
            <a:extLst>
              <a:ext uri="{FF2B5EF4-FFF2-40B4-BE49-F238E27FC236}">
                <a16:creationId xmlns:a16="http://schemas.microsoft.com/office/drawing/2014/main" id="{7C018DD6-60E9-4459-99A5-5601E4E12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6640" y="1732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11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CAD16-2DC0-4AEE-A0B9-2F8D0594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TOGETHER</a:t>
            </a: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EDF061-D1E9-4C77-AFB6-CEB95476509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73623" y="2551684"/>
            <a:ext cx="4249158" cy="3978275"/>
          </a:xfrm>
        </p:spPr>
      </p:pic>
      <p:pic>
        <p:nvPicPr>
          <p:cNvPr id="7" name="Immagine 6" descr="Immagine che contiene interni, donna, guardando, giovane&#10;&#10;Descrizione generata automaticamente">
            <a:extLst>
              <a:ext uri="{FF2B5EF4-FFF2-40B4-BE49-F238E27FC236}">
                <a16:creationId xmlns:a16="http://schemas.microsoft.com/office/drawing/2014/main" id="{2E60EA66-FDBC-4C66-978C-F3F065B2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80" y="-1"/>
            <a:ext cx="5797736" cy="7588709"/>
          </a:xfrm>
          <a:prstGeom prst="rect">
            <a:avLst/>
          </a:prstGeom>
        </p:spPr>
      </p:pic>
      <p:pic>
        <p:nvPicPr>
          <p:cNvPr id="4" name="Elemento grafico 3" descr="Faccia sorridente con riempimento a tinta unita">
            <a:extLst>
              <a:ext uri="{FF2B5EF4-FFF2-40B4-BE49-F238E27FC236}">
                <a16:creationId xmlns:a16="http://schemas.microsoft.com/office/drawing/2014/main" id="{C045D31E-9A60-498E-9371-4682A3EEE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8326" y="1204976"/>
            <a:ext cx="914400" cy="914400"/>
          </a:xfrm>
          <a:prstGeom prst="rect">
            <a:avLst/>
          </a:prstGeom>
        </p:spPr>
      </p:pic>
      <p:pic>
        <p:nvPicPr>
          <p:cNvPr id="8" name="Elemento grafico 7" descr="Faccia sorridente con riempimento a tinta unita">
            <a:extLst>
              <a:ext uri="{FF2B5EF4-FFF2-40B4-BE49-F238E27FC236}">
                <a16:creationId xmlns:a16="http://schemas.microsoft.com/office/drawing/2014/main" id="{4D30FE86-5C44-47E8-8547-69F74E32F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3625" y="1088136"/>
            <a:ext cx="914400" cy="914400"/>
          </a:xfrm>
          <a:prstGeom prst="rect">
            <a:avLst/>
          </a:prstGeom>
        </p:spPr>
      </p:pic>
      <p:pic>
        <p:nvPicPr>
          <p:cNvPr id="10" name="Elemento grafico 9" descr="Ciak">
            <a:extLst>
              <a:ext uri="{FF2B5EF4-FFF2-40B4-BE49-F238E27FC236}">
                <a16:creationId xmlns:a16="http://schemas.microsoft.com/office/drawing/2014/main" id="{3CB55CAB-52D4-455C-A2AD-2FC00C79F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5526" y="17790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5F8EE-68BC-4F4E-8BA3-0F0908D1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A71115-C4BD-47CD-B455-CC84116A72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1535793"/>
            <a:ext cx="4416425" cy="3776888"/>
          </a:xfrm>
        </p:spPr>
      </p:pic>
      <p:pic>
        <p:nvPicPr>
          <p:cNvPr id="4" name="Immagine 3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C8336AA9-5979-4759-B004-F9E87403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354" y="1783835"/>
            <a:ext cx="5989504" cy="47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4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221B5-19A1-400B-B87C-C1968B7C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0" y="448056"/>
            <a:ext cx="3537526" cy="640080"/>
          </a:xfrm>
        </p:spPr>
        <p:txBody>
          <a:bodyPr/>
          <a:lstStyle/>
          <a:p>
            <a:r>
              <a:rPr lang="it-IT" dirty="0"/>
              <a:t>TUTTO ANDRA’ BENE</a:t>
            </a:r>
          </a:p>
        </p:txBody>
      </p:sp>
      <p:pic>
        <p:nvPicPr>
          <p:cNvPr id="5" name="Segnaposto contenuto 4" descr="Immagine che contiene testo, lavagnabianca, frigorifero&#10;&#10;Descrizione generata automaticamente">
            <a:extLst>
              <a:ext uri="{FF2B5EF4-FFF2-40B4-BE49-F238E27FC236}">
                <a16:creationId xmlns:a16="http://schemas.microsoft.com/office/drawing/2014/main" id="{7C1F1EE5-B120-4837-8966-1C9B7C4EE3C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82036" y="2431669"/>
            <a:ext cx="2705003" cy="3978275"/>
          </a:xfrm>
        </p:spPr>
      </p:pic>
      <p:pic>
        <p:nvPicPr>
          <p:cNvPr id="7" name="Immagine 6" descr="Immagine che contiene cibo&#10;&#10;Descrizione generata automaticamente">
            <a:extLst>
              <a:ext uri="{FF2B5EF4-FFF2-40B4-BE49-F238E27FC236}">
                <a16:creationId xmlns:a16="http://schemas.microsoft.com/office/drawing/2014/main" id="{4B005C84-DB15-4AE5-AB2A-6A9A4C02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08" y="448056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9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9DFD1-F678-45BE-916A-B639A43B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Sabrina</a:t>
            </a:r>
          </a:p>
        </p:txBody>
      </p:sp>
      <p:pic>
        <p:nvPicPr>
          <p:cNvPr id="5" name="Segnaposto contenuto 4" descr="Immagine che contiene tappeto, letto&#10;&#10;Descrizione generata automaticamente">
            <a:extLst>
              <a:ext uri="{FF2B5EF4-FFF2-40B4-BE49-F238E27FC236}">
                <a16:creationId xmlns:a16="http://schemas.microsoft.com/office/drawing/2014/main" id="{BBA7E256-2D93-47A4-ADAF-B5B8F42FB61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21207" y="1088136"/>
            <a:ext cx="11035538" cy="7051039"/>
          </a:xfrm>
        </p:spPr>
      </p:pic>
    </p:spTree>
    <p:extLst>
      <p:ext uri="{BB962C8B-B14F-4D97-AF65-F5344CB8AC3E}">
        <p14:creationId xmlns:p14="http://schemas.microsoft.com/office/powerpoint/2010/main" val="144667327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0589DD-7606-4ADD-87D1-7EAABAE3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Gloria Sciuto   &amp;    Sonia </a:t>
            </a:r>
            <a:r>
              <a:rPr lang="it-IT" dirty="0" err="1"/>
              <a:t>Picarella</a:t>
            </a:r>
            <a:endParaRPr lang="it-IT" dirty="0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C0B008-20DC-4A3A-A4D1-3697221464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31949" y="1435100"/>
            <a:ext cx="3793213" cy="497484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50C8CA6-EE27-4CDA-BA15-E87A102E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249" y="-53163"/>
            <a:ext cx="38576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873EE-08FE-4C50-8730-6F48013B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Spring </a:t>
            </a:r>
            <a:r>
              <a:rPr lang="it-IT" dirty="0" err="1"/>
              <a:t>is</a:t>
            </a:r>
            <a:r>
              <a:rPr lang="it-IT" dirty="0"/>
              <a:t> coming</a:t>
            </a:r>
          </a:p>
        </p:txBody>
      </p:sp>
      <p:pic>
        <p:nvPicPr>
          <p:cNvPr id="8" name="Segnaposto contenuto 7" descr="Immagine che contiene cibo&#10;&#10;Descrizione generata automaticamente">
            <a:extLst>
              <a:ext uri="{FF2B5EF4-FFF2-40B4-BE49-F238E27FC236}">
                <a16:creationId xmlns:a16="http://schemas.microsoft.com/office/drawing/2014/main" id="{01AA5287-F819-446B-9E57-56D2BB4050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5201" y="2560638"/>
            <a:ext cx="6634722" cy="3976687"/>
          </a:xfrm>
        </p:spPr>
      </p:pic>
    </p:spTree>
    <p:extLst>
      <p:ext uri="{BB962C8B-B14F-4D97-AF65-F5344CB8AC3E}">
        <p14:creationId xmlns:p14="http://schemas.microsoft.com/office/powerpoint/2010/main" val="405266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D601A5-799B-4AF1-A1D5-1B98FC11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come from </a:t>
            </a:r>
            <a:r>
              <a:rPr lang="it-IT"/>
              <a:t>Italy</a:t>
            </a:r>
          </a:p>
        </p:txBody>
      </p:sp>
      <p:pic>
        <p:nvPicPr>
          <p:cNvPr id="5" name="Segnaposto contenuto 4" descr="Immagine che contiene abbigliamento&#10;&#10;Descrizione generata automaticamente">
            <a:extLst>
              <a:ext uri="{FF2B5EF4-FFF2-40B4-BE49-F238E27FC236}">
                <a16:creationId xmlns:a16="http://schemas.microsoft.com/office/drawing/2014/main" id="{4C512B86-8B17-4DE4-8EB6-D8A739626D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2396" y="2496843"/>
            <a:ext cx="5302249" cy="3976687"/>
          </a:xfrm>
        </p:spPr>
      </p:pic>
    </p:spTree>
    <p:extLst>
      <p:ext uri="{BB962C8B-B14F-4D97-AF65-F5344CB8AC3E}">
        <p14:creationId xmlns:p14="http://schemas.microsoft.com/office/powerpoint/2010/main" val="20566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333DF-8455-471D-9203-B2B67038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Grazie ai meravigliosi bimbi di 5° D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31E1CD-66EE-4707-9B0A-2075B80BF3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Grazie di cuore perché avete rappresentato in modo davvero sorprendente ciò che vi era stato chiesto:  Rappresenta una nuova rinascita , in attesa che passi questo momento difficile .Noi in tempo di </a:t>
            </a:r>
            <a:r>
              <a:rPr lang="it-IT" dirty="0" err="1"/>
              <a:t>Covid</a:t>
            </a:r>
            <a:r>
              <a:rPr lang="it-IT" dirty="0"/>
              <a:t> 19</a:t>
            </a:r>
          </a:p>
          <a:p>
            <a:endParaRPr lang="it-IT" dirty="0"/>
          </a:p>
          <a:p>
            <a:r>
              <a:rPr lang="it-IT" dirty="0"/>
              <a:t>By Irene </a:t>
            </a:r>
            <a:r>
              <a:rPr lang="it-IT" dirty="0" err="1"/>
              <a:t>Confalone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290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252727" y="745033"/>
            <a:ext cx="6877119" cy="640080"/>
          </a:xfrm>
        </p:spPr>
        <p:txBody>
          <a:bodyPr rtlCol="0">
            <a:noAutofit/>
          </a:bodyPr>
          <a:lstStyle/>
          <a:p>
            <a:pPr rtl="0"/>
            <a:endParaRPr lang="it-IT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Segnaposto contenuto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BC40CA-5C66-4D87-BBC6-AB1FFE9D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70FE9-41E6-4655-9C21-2955E031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D994F40-2A4E-487A-8AE6-35D3A281DA7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21207" y="138811"/>
            <a:ext cx="3066480" cy="4571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373C85-655F-41EC-B060-4844F08B1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7" y="448056"/>
            <a:ext cx="9300888" cy="6580378"/>
          </a:xfrm>
          <a:prstGeom prst="rect">
            <a:avLst/>
          </a:prstGeom>
        </p:spPr>
      </p:pic>
      <p:pic>
        <p:nvPicPr>
          <p:cNvPr id="6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2F2F01-E539-495B-8211-48FA944B1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7" y="291211"/>
            <a:ext cx="49407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72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it-IT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Segnaposto contenuto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>
                <a:latin typeface="Segoe UI" panose="020B0502040204020203" pitchFamily="34" charset="0"/>
                <a:cs typeface="Segoe UI" panose="020B0502040204020203" pitchFamily="34" charset="0"/>
              </a:rPr>
              <a:t>Come funziona:</a:t>
            </a:r>
          </a:p>
        </p:txBody>
      </p:sp>
      <p:grpSp>
        <p:nvGrpSpPr>
          <p:cNvPr id="18" name="Gruppo 17" descr="Piccolo cerchio con il numero 1 all'interno che indica il passaggio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e 18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0" name="Casella di testo 19" descr="Nu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Segnaposto contenuto 17"/>
          <p:cNvSpPr txBox="1">
            <a:spLocks/>
          </p:cNvSpPr>
          <p:nvPr/>
        </p:nvSpPr>
        <p:spPr>
          <a:xfrm>
            <a:off x="958651" y="1958189"/>
            <a:ext cx="4683594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Gruppo 32" descr="Piccolo cerchio con il numero 2 all'interno che indica il passaggio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Ovale 33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35" name="Casella di testo 34" descr="Nu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Segnaposto contenuto 17"/>
          <p:cNvSpPr txBox="1">
            <a:spLocks/>
          </p:cNvSpPr>
          <p:nvPr/>
        </p:nvSpPr>
        <p:spPr>
          <a:xfrm>
            <a:off x="958650" y="1768396"/>
            <a:ext cx="4585731" cy="106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9" name="Immagine 28" descr="Scheda Inserisci con l'opzione per inserire un'immagine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7526" y="1455791"/>
            <a:ext cx="2740429" cy="1592728"/>
          </a:xfrm>
          <a:prstGeom prst="rect">
            <a:avLst/>
          </a:prstGeom>
        </p:spPr>
      </p:pic>
      <p:grpSp>
        <p:nvGrpSpPr>
          <p:cNvPr id="22" name="Gruppo 21" descr="Piccolo cerchio con il numero 3 all'interno che indica il passaggio 3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Ovale 23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30" name="CasellaDiTesto 29" descr="Nu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Segnaposto contenuto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23" name="Immagine 22" descr="Finestra di dialogo Idee per progetti con la richiesta di conferma per il suggerimento di idee per i progetti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99195" y="3067244"/>
            <a:ext cx="2688562" cy="3506681"/>
          </a:xfrm>
          <a:prstGeom prst="rect">
            <a:avLst/>
          </a:prstGeom>
        </p:spPr>
      </p:pic>
      <p:grpSp>
        <p:nvGrpSpPr>
          <p:cNvPr id="37" name="Gruppo 36" descr="Piccolo cerchio con il numero 4 all'interno che indica il passaggio 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Ovale 37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39" name="Casella di testo 38" descr="Numero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pic>
        <p:nvPicPr>
          <p:cNvPr id="3" name="Immagine 2" descr="Immagine che contiene lavagnabianca, testo&#10;&#10;Descrizione generata automaticamente">
            <a:extLst>
              <a:ext uri="{FF2B5EF4-FFF2-40B4-BE49-F238E27FC236}">
                <a16:creationId xmlns:a16="http://schemas.microsoft.com/office/drawing/2014/main" id="{E746DA67-0A99-4E4A-858E-EFFD446AB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12293" y="426958"/>
            <a:ext cx="6796163" cy="65739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35469D0-A36A-4704-87EF-CFFBC291B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5561" y="0"/>
            <a:ext cx="6832317" cy="55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>
                <a:latin typeface="Segoe UI Light" panose="020B0502040204020203" pitchFamily="34" charset="0"/>
                <a:cs typeface="Segoe UI Light" panose="020B0502040204020203" pitchFamily="34" charset="0"/>
              </a:rPr>
              <a:t>Morphing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morphing crea animazioni fluide e movimenti di oggetti in una presentazione. Vengono usate due diapositive simili per eseguire l'animazione, ma al pubblico sembrerà che l'azione avvenga su una diapositiva.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it-IT" sz="12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Riproduci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il video sulla destra per vedere un rapido esempio.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Questa funzionalità è disponibile solo con un abbonamento. Se hai un abbonamento a Office 365, puoi provare a usarla seguendo la procedura nella prossima diapositiva.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it-IT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Video sul Morphing" descr="Video che mostra un esempio della funzionalità Morphing, che può essere riprodotto o messo in pausa usando la scelta rapida ALT+P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  <p:pic>
        <p:nvPicPr>
          <p:cNvPr id="4" name="Immagine 3" descr="Immagine che contiene tavolo, fotografia, donna, sedendo&#10;&#10;Descrizione generata automaticamente">
            <a:extLst>
              <a:ext uri="{FF2B5EF4-FFF2-40B4-BE49-F238E27FC236}">
                <a16:creationId xmlns:a16="http://schemas.microsoft.com/office/drawing/2014/main" id="{FBDB131B-69EC-43BB-B0DE-904F2E4F8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723" y="-240294"/>
            <a:ext cx="6864277" cy="7322761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46546B7A-819D-4AF4-978E-A6735867FC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653" y="-240293"/>
            <a:ext cx="4786113" cy="7000240"/>
          </a:xfrm>
          <a:prstGeom prst="rect">
            <a:avLst/>
          </a:prstGeom>
        </p:spPr>
      </p:pic>
      <p:pic>
        <p:nvPicPr>
          <p:cNvPr id="6" name="Elemento grafico 5" descr="Faccia sorridente con riempimento a tinta unita">
            <a:extLst>
              <a:ext uri="{FF2B5EF4-FFF2-40B4-BE49-F238E27FC236}">
                <a16:creationId xmlns:a16="http://schemas.microsoft.com/office/drawing/2014/main" id="{CF4F229F-6630-4590-B212-73EB00450A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96400" y="1225296"/>
            <a:ext cx="914400" cy="914400"/>
          </a:xfrm>
          <a:prstGeom prst="rect">
            <a:avLst/>
          </a:prstGeom>
        </p:spPr>
      </p:pic>
      <p:pic>
        <p:nvPicPr>
          <p:cNvPr id="10" name="Elemento grafico 9" descr="Faccia sorridente con riempimento a tinta unita">
            <a:extLst>
              <a:ext uri="{FF2B5EF4-FFF2-40B4-BE49-F238E27FC236}">
                <a16:creationId xmlns:a16="http://schemas.microsoft.com/office/drawing/2014/main" id="{69DF2168-6768-4DC1-B5AB-79C2FE079C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70440" y="12252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Configurazione del </a:t>
            </a:r>
            <a:r>
              <a:rPr lang="it-IT">
                <a:latin typeface="Segoe UI Light" panose="020B0502040204020203" pitchFamily="34" charset="0"/>
                <a:cs typeface="Segoe UI Light" panose="020B0502040204020203" pitchFamily="34" charset="0"/>
              </a:rPr>
              <a:t>morphing</a:t>
            </a:r>
          </a:p>
        </p:txBody>
      </p:sp>
      <p:sp>
        <p:nvSpPr>
          <p:cNvPr id="30" name="Segnaposto contenuto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/>
              <a:t>Fai una prova con questi due semplici "pianeti":</a:t>
            </a:r>
          </a:p>
        </p:txBody>
      </p:sp>
      <p:grpSp>
        <p:nvGrpSpPr>
          <p:cNvPr id="13" name="Gruppo 12" descr="Piccolo cerchio con il numero 1 all'interno che indica il passaggio 1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vale 13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15" name="Casella di testo 14" descr="Numer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Segnaposto contenuto 17"/>
          <p:cNvSpPr txBox="1">
            <a:spLocks/>
          </p:cNvSpPr>
          <p:nvPr/>
        </p:nvSpPr>
        <p:spPr>
          <a:xfrm>
            <a:off x="1066038" y="1958189"/>
            <a:ext cx="3358809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Duplica questa diapositiva: fai clic con il pulsante destro del mouse sull'anteprima della diapositiva e scegli </a:t>
            </a:r>
            <a:r>
              <a:rPr lang="it-IT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Duplica diapositiva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" name="Immagine 1" descr="Menu contestuale delle anteprime delle diapositive con l'opzione Duplica diapositiva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97330" y="1455491"/>
            <a:ext cx="1402147" cy="1803887"/>
          </a:xfrm>
          <a:prstGeom prst="rect">
            <a:avLst/>
          </a:prstGeom>
        </p:spPr>
      </p:pic>
      <p:grpSp>
        <p:nvGrpSpPr>
          <p:cNvPr id="18" name="Gruppo 17" descr="Piccolo cerchio con il numero 2 all'interno che indica il passaggio 2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Ovale 22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4" name="Casella di testo 23" descr="Numero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Segnaposto contenuto 17"/>
          <p:cNvSpPr txBox="1">
            <a:spLocks/>
          </p:cNvSpPr>
          <p:nvPr/>
        </p:nvSpPr>
        <p:spPr>
          <a:xfrm>
            <a:off x="1066038" y="2936927"/>
            <a:ext cx="2897511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Nella seconda di queste due diapositive identiche apporta qualche modifica alle forme a destra, ad esempio spostale o cambia le dimensioni o il colore, quindi passa a </a:t>
            </a:r>
            <a:r>
              <a:rPr lang="it-IT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Transizioni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it-IT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Morphing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Immagine 5" descr="Scheda Transizioni con la transizione Morphi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36440" y="3159609"/>
            <a:ext cx="2467548" cy="1185922"/>
          </a:xfrm>
          <a:prstGeom prst="rect">
            <a:avLst/>
          </a:prstGeom>
        </p:spPr>
      </p:pic>
      <p:grpSp>
        <p:nvGrpSpPr>
          <p:cNvPr id="26" name="Gruppo 25" descr="Piccolo cerchio con il numero 3 all'interno che indica il passaggio 3"/>
          <p:cNvGrpSpPr/>
          <p:nvPr/>
        </p:nvGrpSpPr>
        <p:grpSpPr bwMode="blackWhite">
          <a:xfrm>
            <a:off x="557319" y="4344232"/>
            <a:ext cx="558179" cy="409838"/>
            <a:chOff x="6953426" y="711274"/>
            <a:chExt cx="558179" cy="409838"/>
          </a:xfrm>
        </p:grpSpPr>
        <p:sp>
          <p:nvSpPr>
            <p:cNvPr id="27" name="Ovale 26" descr="Piccolo cerchio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28" name="Casella di testo 27" descr="Numero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Segnaposto contenuto 17"/>
          <p:cNvSpPr txBox="1">
            <a:spLocks/>
          </p:cNvSpPr>
          <p:nvPr/>
        </p:nvSpPr>
        <p:spPr>
          <a:xfrm>
            <a:off x="1076799" y="4360521"/>
            <a:ext cx="2760280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Torna alla prima delle due dispositive e scegli il pulsante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Presentazione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quindi seleziona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Riproduci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 visualizzare il morphing del cerchio.</a:t>
            </a:r>
          </a:p>
        </p:txBody>
      </p:sp>
      <p:pic>
        <p:nvPicPr>
          <p:cNvPr id="5" name="Immagine 4" descr="Pulsante Presentazione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89018" y="4344232"/>
            <a:ext cx="2134319" cy="887083"/>
          </a:xfrm>
          <a:prstGeom prst="rect">
            <a:avLst/>
          </a:prstGeom>
        </p:spPr>
      </p:pic>
      <p:sp>
        <p:nvSpPr>
          <p:cNvPr id="17" name="Segnaposto contenuto 17"/>
          <p:cNvSpPr txBox="1">
            <a:spLocks/>
          </p:cNvSpPr>
          <p:nvPr/>
        </p:nvSpPr>
        <p:spPr>
          <a:xfrm>
            <a:off x="628961" y="5832234"/>
            <a:ext cx="3795887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it-IT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Suggerimento: 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in </a:t>
            </a:r>
            <a:r>
              <a:rPr lang="it-IT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Opzioni effetto 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sono disponibili anche altre opzioni per la transizione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Morphing</a:t>
            </a:r>
            <a:r>
              <a:rPr lang="it-IT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cxnSp>
        <p:nvCxnSpPr>
          <p:cNvPr id="20" name="Connettore diritto 19" descr="Linea grigio chiaro che separa il testo e le immagini di morphing"/>
          <p:cNvCxnSpPr/>
          <p:nvPr/>
        </p:nvCxnSpPr>
        <p:spPr>
          <a:xfrm>
            <a:off x="6748805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 descr="Grande cerchio blu con piccolo cerchio azzurro all'interno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e 10" descr="Piccolo cerchio azzurro all'interno di un grande cerchio blu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Immagine 6" descr="Immagine che contiene testo, lavagnabianca, frigorifero&#10;&#10;Descrizione generata automaticamente">
            <a:extLst>
              <a:ext uri="{FF2B5EF4-FFF2-40B4-BE49-F238E27FC236}">
                <a16:creationId xmlns:a16="http://schemas.microsoft.com/office/drawing/2014/main" id="{642A07BC-AE48-41BA-AF92-3CF31D169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525" y="0"/>
            <a:ext cx="6163634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371D46-5BF9-4DDE-A005-E2242926C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626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B9CEA-503A-4346-8A3B-6BCD2BCB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Ginevra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9FF8276-63CA-49AF-A49F-5FE41337C4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1768078"/>
            <a:ext cx="6877119" cy="5157838"/>
          </a:xfrm>
        </p:spPr>
      </p:pic>
      <p:pic>
        <p:nvPicPr>
          <p:cNvPr id="4" name="Elemento grafico 3" descr="Faccia sorridente con riempimento a tinta unita">
            <a:extLst>
              <a:ext uri="{FF2B5EF4-FFF2-40B4-BE49-F238E27FC236}">
                <a16:creationId xmlns:a16="http://schemas.microsoft.com/office/drawing/2014/main" id="{02A0D38C-18B8-4532-A101-CB8BBC242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9040" y="2240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6722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B96427-61CF-488A-8ADF-B03C5E84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 Gioele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313E26-03F9-4BAA-AD62-AD93A985A37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39750" y="1535793"/>
            <a:ext cx="6877119" cy="5881252"/>
          </a:xfrm>
        </p:spPr>
      </p:pic>
    </p:spTree>
    <p:extLst>
      <p:ext uri="{BB962C8B-B14F-4D97-AF65-F5344CB8AC3E}">
        <p14:creationId xmlns:p14="http://schemas.microsoft.com/office/powerpoint/2010/main" val="24704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9B195C-74A2-4ED0-AC0C-AF9971E32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Sonia  </a:t>
            </a:r>
            <a:r>
              <a:rPr lang="it-IT" dirty="0" err="1"/>
              <a:t>Picarella</a:t>
            </a:r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C9572A-AA32-462D-88E0-1FC60D4D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440" y="0"/>
            <a:ext cx="6258560" cy="6858000"/>
          </a:xfrm>
          <a:prstGeom prst="rect">
            <a:avLst/>
          </a:prstGeom>
        </p:spPr>
      </p:pic>
      <p:pic>
        <p:nvPicPr>
          <p:cNvPr id="6" name="Immagine 5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1CCED5A2-6B24-44CB-B907-F9102EE3C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00262" y="1662262"/>
            <a:ext cx="4570412" cy="58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1686"/>
      </p:ext>
    </p:extLst>
  </p:cSld>
  <p:clrMapOvr>
    <a:masterClrMapping/>
  </p:clrMapOvr>
</p:sld>
</file>

<file path=ppt/theme/theme1.xml><?xml version="1.0" encoding="utf-8"?>
<a:theme xmlns:a="http://schemas.openxmlformats.org/drawingml/2006/main" name="DocBenvenu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5_TF10001108.potx" id="{66E9F1A0-49EC-4038-8270-22AD7F47D240}" vid="{86F9DE1D-8072-420B-AE53-65C44E93AB7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fb1706f-9dd8-4359-b740-beb022b105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432AB4105C74EA3801B4D33EE1D2B" ma:contentTypeVersion="4" ma:contentTypeDescription="Create a new document." ma:contentTypeScope="" ma:versionID="d2fd8d2b649aae448df92acb3b73d21a">
  <xsd:schema xmlns:xsd="http://www.w3.org/2001/XMLSchema" xmlns:xs="http://www.w3.org/2001/XMLSchema" xmlns:p="http://schemas.microsoft.com/office/2006/metadata/properties" xmlns:ns3="cfb1706f-9dd8-4359-b740-beb022b10514" targetNamespace="http://schemas.microsoft.com/office/2006/metadata/properties" ma:root="true" ma:fieldsID="9b51d19f7c6c4953acf24555882e6e90" ns3:_="">
    <xsd:import namespace="cfb1706f-9dd8-4359-b740-beb022b105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1706f-9dd8-4359-b740-beb022b105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fb1706f-9dd8-4359-b740-beb022b10514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89A8B5-9CD5-4085-970A-68A319707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b1706f-9dd8-4359-b740-beb022b105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Benvenuto in PowerPoint 2016</Template>
  <TotalTime>0</TotalTime>
  <Words>289</Words>
  <Application>Microsoft Office PowerPoint</Application>
  <PresentationFormat>Widescreen</PresentationFormat>
  <Paragraphs>44</Paragraphs>
  <Slides>19</Slides>
  <Notes>5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Segoe UI Semibold</vt:lpstr>
      <vt:lpstr>DocBenvenuto</vt:lpstr>
      <vt:lpstr>Everything is going to be all right</vt:lpstr>
      <vt:lpstr>Presentazione standard di PowerPoint</vt:lpstr>
      <vt:lpstr>Presentazione standard di PowerPoint</vt:lpstr>
      <vt:lpstr>Presentazione standard di PowerPoint</vt:lpstr>
      <vt:lpstr>Morphing</vt:lpstr>
      <vt:lpstr>Configurazione del morphing</vt:lpstr>
      <vt:lpstr>Ginevra is here</vt:lpstr>
      <vt:lpstr>Go Gioele</vt:lpstr>
      <vt:lpstr>Sonia  Picarella </vt:lpstr>
      <vt:lpstr>Siamo ottimisti</vt:lpstr>
      <vt:lpstr>We care about the world</vt:lpstr>
      <vt:lpstr>TOGETHER</vt:lpstr>
      <vt:lpstr>Presentazione standard di PowerPoint</vt:lpstr>
      <vt:lpstr>TUTTO ANDRA’ BENE</vt:lpstr>
      <vt:lpstr>Sabrina</vt:lpstr>
      <vt:lpstr>Gloria Sciuto   &amp;    Sonia Picarella</vt:lpstr>
      <vt:lpstr>Spring is coming</vt:lpstr>
      <vt:lpstr>We come from Italy</vt:lpstr>
      <vt:lpstr>Grazie ai meravigliosi bimbi di 5° 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2020-03-18T15:10:17Z</dcterms:created>
  <dcterms:modified xsi:type="dcterms:W3CDTF">2020-04-08T09:39:25Z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0x010100402432AB4105C74EA3801B4D33EE1D2B</vt:lpwstr>
  </property>
</Properties>
</file>