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6" r:id="rId2"/>
    <p:sldId id="257" r:id="rId3"/>
    <p:sldId id="264" r:id="rId4"/>
    <p:sldId id="265" r:id="rId5"/>
    <p:sldId id="275" r:id="rId6"/>
    <p:sldId id="276" r:id="rId7"/>
    <p:sldId id="277" r:id="rId8"/>
    <p:sldId id="278" r:id="rId9"/>
    <p:sldId id="258" r:id="rId10"/>
    <p:sldId id="261" r:id="rId11"/>
    <p:sldId id="259" r:id="rId12"/>
    <p:sldId id="260" r:id="rId13"/>
    <p:sldId id="263" r:id="rId14"/>
    <p:sldId id="262" r:id="rId15"/>
    <p:sldId id="266" r:id="rId16"/>
    <p:sldId id="267" r:id="rId17"/>
    <p:sldId id="268" r:id="rId18"/>
    <p:sldId id="269" r:id="rId19"/>
    <p:sldId id="270" r:id="rId20"/>
    <p:sldId id="271" r:id="rId21"/>
    <p:sldId id="272" r:id="rId22"/>
    <p:sldId id="273" r:id="rId23"/>
    <p:sldId id="274" r:id="rId24"/>
    <p:sldId id="279" r:id="rId2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1" d="100"/>
          <a:sy n="101" d="100"/>
        </p:scale>
        <p:origin x="-1320"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0C8ED4-8019-3C41-A268-555490EF5C65}" type="datetimeFigureOut">
              <a:rPr lang="fr-FR" smtClean="0"/>
              <a:t>16/09/20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C973C6-AB19-A246-8755-817682341101}" type="slidenum">
              <a:rPr lang="fr-FR" smtClean="0"/>
              <a:t>‹#›</a:t>
            </a:fld>
            <a:endParaRPr lang="fr-FR"/>
          </a:p>
        </p:txBody>
      </p:sp>
    </p:spTree>
    <p:extLst>
      <p:ext uri="{BB962C8B-B14F-4D97-AF65-F5344CB8AC3E}">
        <p14:creationId xmlns:p14="http://schemas.microsoft.com/office/powerpoint/2010/main" val="4209780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DC973C6-AB19-A246-8755-817682341101}" type="slidenum">
              <a:rPr lang="fr-FR" smtClean="0"/>
              <a:t>1</a:t>
            </a:fld>
            <a:endParaRPr lang="fr-FR"/>
          </a:p>
        </p:txBody>
      </p:sp>
    </p:spTree>
    <p:extLst>
      <p:ext uri="{BB962C8B-B14F-4D97-AF65-F5344CB8AC3E}">
        <p14:creationId xmlns:p14="http://schemas.microsoft.com/office/powerpoint/2010/main" val="2698762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wireframeOverlay-Home.png"/>
          <p:cNvPicPr>
            <a:picLocks noChangeAspect="1"/>
          </p:cNvPicPr>
          <p:nvPr/>
        </p:nvPicPr>
        <p:blipFill>
          <a:blip r:embed="rId2"/>
          <a:srcRect t="-93973"/>
          <a:stretch>
            <a:fillRect/>
          </a:stretch>
        </p:blipFill>
        <p:spPr>
          <a:xfrm>
            <a:off x="179294" y="1183341"/>
            <a:ext cx="8787384" cy="5276725"/>
          </a:xfrm>
          <a:prstGeom prst="rect">
            <a:avLst/>
          </a:prstGeom>
          <a:gradFill>
            <a:gsLst>
              <a:gs pos="0">
                <a:schemeClr val="tx2"/>
              </a:gs>
              <a:gs pos="100000">
                <a:schemeClr val="bg2"/>
              </a:gs>
            </a:gsLst>
            <a:lin ang="5400000" scaled="0"/>
          </a:gradFill>
        </p:spPr>
      </p:pic>
      <p:sp>
        <p:nvSpPr>
          <p:cNvPr id="2" name="Title 1"/>
          <p:cNvSpPr>
            <a:spLocks noGrp="1"/>
          </p:cNvSpPr>
          <p:nvPr>
            <p:ph type="ctrTitle"/>
          </p:nvPr>
        </p:nvSpPr>
        <p:spPr>
          <a:xfrm>
            <a:off x="417513" y="2168338"/>
            <a:ext cx="8307387" cy="1619250"/>
          </a:xfrm>
        </p:spPr>
        <p:txBody>
          <a:bodyPr/>
          <a:lstStyle>
            <a:lvl1pPr algn="ctr">
              <a:defRPr sz="4800"/>
            </a:lvl1pPr>
          </a:lstStyle>
          <a:p>
            <a:r>
              <a:rPr lang="nl-BE" smtClean="0"/>
              <a:t>Cliquez et modifiez le titre</a:t>
            </a:r>
            <a:endParaRPr/>
          </a:p>
        </p:txBody>
      </p:sp>
      <p:sp>
        <p:nvSpPr>
          <p:cNvPr id="3" name="Subtitle 2"/>
          <p:cNvSpPr>
            <a:spLocks noGrp="1"/>
          </p:cNvSpPr>
          <p:nvPr>
            <p:ph type="subTitle" idx="1"/>
          </p:nvPr>
        </p:nvSpPr>
        <p:spPr>
          <a:xfrm>
            <a:off x="417513" y="3810000"/>
            <a:ext cx="8307387" cy="753036"/>
          </a:xfrm>
        </p:spPr>
        <p:txBody>
          <a:bodyPr>
            <a:normAutofit/>
          </a:bodyPr>
          <a:lstStyle>
            <a:lvl1pPr marL="0" indent="0" algn="ctr">
              <a:spcBef>
                <a:spcPts val="3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dirty="0"/>
          </a:p>
        </p:txBody>
      </p:sp>
      <p:sp>
        <p:nvSpPr>
          <p:cNvPr id="4" name="Date Placeholder 3"/>
          <p:cNvSpPr>
            <a:spLocks noGrp="1"/>
          </p:cNvSpPr>
          <p:nvPr>
            <p:ph type="dt" sz="half" idx="10"/>
          </p:nvPr>
        </p:nvSpPr>
        <p:spPr/>
        <p:txBody>
          <a:bodyPr/>
          <a:lstStyle/>
          <a:p>
            <a:fld id="{30D82539-0B2E-BA4C-84D5-F8B334E1A140}" type="datetimeFigureOut">
              <a:rPr lang="fr-FR" smtClean="0"/>
              <a:t>16/09/20</a:t>
            </a:fld>
            <a:endParaRPr lang="fr-FR"/>
          </a:p>
        </p:txBody>
      </p:sp>
      <p:sp>
        <p:nvSpPr>
          <p:cNvPr id="5" name="Footer Placeholder 4"/>
          <p:cNvSpPr>
            <a:spLocks noGrp="1"/>
          </p:cNvSpPr>
          <p:nvPr>
            <p:ph type="ftr" sz="quarter" idx="11"/>
          </p:nvPr>
        </p:nvSpPr>
        <p:spPr/>
        <p:txBody>
          <a:bodyPr/>
          <a:lstStyle/>
          <a:p>
            <a:endParaRPr lang="fr-FR"/>
          </a:p>
        </p:txBody>
      </p:sp>
      <p:pic>
        <p:nvPicPr>
          <p:cNvPr id="8" name="Picture 7" descr="DirectionalButtons-RightOnly.png"/>
          <p:cNvPicPr>
            <a:picLocks noChangeAspect="1"/>
          </p:cNvPicPr>
          <p:nvPr/>
        </p:nvPicPr>
        <p:blipFill>
          <a:blip r:embed="rId3"/>
          <a:stretch>
            <a:fillRect/>
          </a:stretch>
        </p:blipFill>
        <p:spPr>
          <a:xfrm>
            <a:off x="7822266" y="533400"/>
            <a:ext cx="752475" cy="352425"/>
          </a:xfrm>
          <a:prstGeom prst="rect">
            <a:avLst/>
          </a:prstGeom>
        </p:spPr>
      </p:pic>
      <p:sp>
        <p:nvSpPr>
          <p:cNvPr id="9" name="Slide Number Placeholder 5"/>
          <p:cNvSpPr>
            <a:spLocks noGrp="1"/>
          </p:cNvSpPr>
          <p:nvPr>
            <p:ph type="sldNum" sz="quarter" idx="12"/>
          </p:nvPr>
        </p:nvSpPr>
        <p:spPr>
          <a:xfrm>
            <a:off x="8382000" y="1219200"/>
            <a:ext cx="533400" cy="365125"/>
          </a:xfrm>
        </p:spPr>
        <p:txBody>
          <a:bodyPr/>
          <a:lstStyle/>
          <a:p>
            <a:fld id="{483A50D5-3BAD-E549-BD3F-48CF9521BFAA}"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9" name="Picture 8"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a:xfrm>
            <a:off x="416859" y="1466850"/>
            <a:ext cx="8308039" cy="1128432"/>
          </a:xfr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nl-BE" smtClean="0"/>
              <a:t>Cliquez et modifiez le titre</a:t>
            </a:r>
            <a:endParaRPr/>
          </a:p>
        </p:txBody>
      </p:sp>
      <p:sp>
        <p:nvSpPr>
          <p:cNvPr id="3" name="Picture Placeholder 2"/>
          <p:cNvSpPr>
            <a:spLocks noGrp="1"/>
          </p:cNvSpPr>
          <p:nvPr>
            <p:ph type="pic" idx="1"/>
          </p:nvPr>
        </p:nvSpPr>
        <p:spPr>
          <a:xfrm>
            <a:off x="4007224" y="2623296"/>
            <a:ext cx="4717676" cy="3831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Faire glisser l'image vers l'espace réservé ou cliquer sur l'icône pour l'ajouter</a:t>
            </a:r>
            <a:endParaRPr/>
          </a:p>
        </p:txBody>
      </p:sp>
      <p:sp>
        <p:nvSpPr>
          <p:cNvPr id="4" name="Text Placeholder 3"/>
          <p:cNvSpPr>
            <a:spLocks noGrp="1"/>
          </p:cNvSpPr>
          <p:nvPr>
            <p:ph type="body" sz="half" idx="2"/>
          </p:nvPr>
        </p:nvSpPr>
        <p:spPr>
          <a:xfrm>
            <a:off x="430213" y="2770187"/>
            <a:ext cx="3429093" cy="3576825"/>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p>
            <a:fld id="{30D82539-0B2E-BA4C-84D5-F8B334E1A140}" type="datetimeFigureOut">
              <a:rPr lang="fr-FR" smtClean="0"/>
              <a:t>16/09/20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83A50D5-3BAD-E549-BD3F-48CF9521BFAA}"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vec légende, alt.">
    <p:spTree>
      <p:nvGrpSpPr>
        <p:cNvPr id="1" name=""/>
        <p:cNvGrpSpPr/>
        <p:nvPr/>
      </p:nvGrpSpPr>
      <p:grpSpPr>
        <a:xfrm>
          <a:off x="0" y="0"/>
          <a:ext cx="0" cy="0"/>
          <a:chOff x="0" y="0"/>
          <a:chExt cx="0" cy="0"/>
        </a:xfrm>
      </p:grpSpPr>
      <p:pic>
        <p:nvPicPr>
          <p:cNvPr id="9" name="Picture 8" descr="wireframeOverlay-PCVertical.png"/>
          <p:cNvPicPr>
            <a:picLocks noChangeAspect="1"/>
          </p:cNvPicPr>
          <p:nvPr/>
        </p:nvPicPr>
        <p:blipFill>
          <a:blip r:embed="rId2"/>
          <a:srcRect b="-123309"/>
          <a:stretch>
            <a:fillRect/>
          </a:stretch>
        </p:blipFill>
        <p:spPr>
          <a:xfrm>
            <a:off x="182880" y="1179575"/>
            <a:ext cx="5133975" cy="5275013"/>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a:xfrm>
            <a:off x="416859" y="1680882"/>
            <a:ext cx="4313891" cy="1162050"/>
          </a:xfrm>
        </p:spPr>
        <p:txBody>
          <a:bodyPr anchor="b"/>
          <a:lstStyle>
            <a:lvl1pPr algn="l">
              <a:defRPr sz="2800" b="0">
                <a:solidFill>
                  <a:schemeClr val="bg1"/>
                </a:solidFill>
              </a:defRPr>
            </a:lvl1pPr>
          </a:lstStyle>
          <a:p>
            <a:r>
              <a:rPr lang="nl-BE" smtClean="0"/>
              <a:t>Cliquez et modifiez le titre</a:t>
            </a:r>
            <a:endParaRPr dirty="0"/>
          </a:p>
        </p:txBody>
      </p:sp>
      <p:sp>
        <p:nvSpPr>
          <p:cNvPr id="4" name="Text Placeholder 3"/>
          <p:cNvSpPr>
            <a:spLocks noGrp="1"/>
          </p:cNvSpPr>
          <p:nvPr>
            <p:ph type="body" sz="half" idx="2"/>
          </p:nvPr>
        </p:nvSpPr>
        <p:spPr>
          <a:xfrm>
            <a:off x="416859" y="2837329"/>
            <a:ext cx="4313891" cy="3415834"/>
          </a:xfrm>
        </p:spPr>
        <p:txBody>
          <a:bodyPr>
            <a:normAutofit/>
          </a:bodyPr>
          <a:lstStyle>
            <a:lvl1pPr marL="0" indent="0">
              <a:lnSpc>
                <a:spcPct val="110000"/>
              </a:lnSpc>
              <a:spcBef>
                <a:spcPts val="6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p>
            <a:fld id="{30D82539-0B2E-BA4C-84D5-F8B334E1A140}" type="datetimeFigureOut">
              <a:rPr lang="fr-FR" smtClean="0"/>
              <a:t>16/09/20</a:t>
            </a:fld>
            <a:endParaRPr lang="fr-FR"/>
          </a:p>
        </p:txBody>
      </p:sp>
      <p:sp>
        <p:nvSpPr>
          <p:cNvPr id="6" name="Footer Placeholder 5"/>
          <p:cNvSpPr>
            <a:spLocks noGrp="1"/>
          </p:cNvSpPr>
          <p:nvPr>
            <p:ph type="ftr" sz="quarter" idx="11"/>
          </p:nvPr>
        </p:nvSpPr>
        <p:spPr/>
        <p:txBody>
          <a:bodyPr/>
          <a:lstStyle/>
          <a:p>
            <a:endParaRPr lang="fr-FR"/>
          </a:p>
        </p:txBody>
      </p:sp>
      <p:sp>
        <p:nvSpPr>
          <p:cNvPr id="11" name="Picture Placeholder 10"/>
          <p:cNvSpPr>
            <a:spLocks noGrp="1"/>
          </p:cNvSpPr>
          <p:nvPr>
            <p:ph type="pic" sz="quarter" idx="13"/>
          </p:nvPr>
        </p:nvSpPr>
        <p:spPr>
          <a:xfrm>
            <a:off x="5298140" y="1169894"/>
            <a:ext cx="3671047" cy="5276088"/>
          </a:xfrm>
        </p:spPr>
        <p:txBody>
          <a:bodyPr/>
          <a:lstStyle>
            <a:lvl1pPr>
              <a:buNone/>
              <a:defRPr/>
            </a:lvl1pPr>
          </a:lstStyle>
          <a:p>
            <a:r>
              <a:rPr lang="nl-BE" smtClean="0"/>
              <a:t>Faire glisser l'image vers l'espace réservé ou cliquer sur l'icône pour l'ajouter</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au-dessus de légend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82880" y="1169894"/>
            <a:ext cx="8787384" cy="2106706"/>
          </a:xfrm>
        </p:spPr>
        <p:txBody>
          <a:bodyPr/>
          <a:lstStyle>
            <a:lvl1pPr>
              <a:buNone/>
              <a:defRPr/>
            </a:lvl1pPr>
          </a:lstStyle>
          <a:p>
            <a:r>
              <a:rPr lang="nl-BE" smtClean="0"/>
              <a:t>Faire glisser l'image vers l'espace réservé ou cliquer sur l'icône pour l'ajouter</a:t>
            </a:r>
            <a:endParaRPr/>
          </a:p>
        </p:txBody>
      </p:sp>
      <p:sp>
        <p:nvSpPr>
          <p:cNvPr id="10" name="Rectangle 9"/>
          <p:cNvSpPr/>
          <p:nvPr/>
        </p:nvSpPr>
        <p:spPr>
          <a:xfrm>
            <a:off x="182880" y="3281082"/>
            <a:ext cx="8787384" cy="3174582"/>
          </a:xfrm>
          <a:prstGeom prst="rect">
            <a:avLst/>
          </a:prstGeom>
          <a:gradFill>
            <a:gsLst>
              <a:gs pos="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859" y="3329268"/>
            <a:ext cx="8346141" cy="1014132"/>
          </a:xfrm>
        </p:spPr>
        <p:txBody>
          <a:bodyPr anchor="b"/>
          <a:lstStyle>
            <a:lvl1pPr algn="l">
              <a:defRPr sz="3600" b="0">
                <a:solidFill>
                  <a:schemeClr val="bg1"/>
                </a:solidFill>
              </a:defRPr>
            </a:lvl1pPr>
          </a:lstStyle>
          <a:p>
            <a:r>
              <a:rPr lang="nl-BE" smtClean="0"/>
              <a:t>Cliquez et modifiez le titre</a:t>
            </a:r>
            <a:endParaRPr/>
          </a:p>
        </p:txBody>
      </p:sp>
      <p:sp>
        <p:nvSpPr>
          <p:cNvPr id="4" name="Text Placeholder 3"/>
          <p:cNvSpPr>
            <a:spLocks noGrp="1"/>
          </p:cNvSpPr>
          <p:nvPr>
            <p:ph type="body" sz="half" idx="2"/>
          </p:nvPr>
        </p:nvSpPr>
        <p:spPr>
          <a:xfrm>
            <a:off x="416859" y="4343399"/>
            <a:ext cx="8346141" cy="1909763"/>
          </a:xfrm>
        </p:spPr>
        <p:txBody>
          <a:bodyPr>
            <a:normAutofit/>
          </a:bodyPr>
          <a:lstStyle>
            <a:lvl1pPr marL="0" indent="0">
              <a:lnSpc>
                <a:spcPct val="110000"/>
              </a:lnSpc>
              <a:spcBef>
                <a:spcPts val="600"/>
              </a:spcBef>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p>
            <a:fld id="{30D82539-0B2E-BA4C-84D5-F8B334E1A140}" type="datetimeFigureOut">
              <a:rPr lang="fr-FR" smtClean="0"/>
              <a:t>16/09/20</a:t>
            </a:fld>
            <a:endParaRPr lang="fr-FR"/>
          </a:p>
        </p:txBody>
      </p:sp>
      <p:sp>
        <p:nvSpPr>
          <p:cNvPr id="6" name="Footer Placeholder 5"/>
          <p:cNvSpPr>
            <a:spLocks noGrp="1"/>
          </p:cNvSpPr>
          <p:nvPr>
            <p:ph type="ftr" sz="quarter" idx="11"/>
          </p:nvPr>
        </p:nvSpPr>
        <p:spPr/>
        <p:txBody>
          <a:bodyPr/>
          <a:lstStyle/>
          <a:p>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ages avec légende">
    <p:spTree>
      <p:nvGrpSpPr>
        <p:cNvPr id="1" name=""/>
        <p:cNvGrpSpPr/>
        <p:nvPr/>
      </p:nvGrpSpPr>
      <p:grpSpPr>
        <a:xfrm>
          <a:off x="0" y="0"/>
          <a:ext cx="0" cy="0"/>
          <a:chOff x="0" y="0"/>
          <a:chExt cx="0" cy="0"/>
        </a:xfrm>
      </p:grpSpPr>
      <p:pic>
        <p:nvPicPr>
          <p:cNvPr id="9" name="Picture 8" descr="wireframeOverlay-PCVertical.png"/>
          <p:cNvPicPr>
            <a:picLocks noChangeAspect="1"/>
          </p:cNvPicPr>
          <p:nvPr/>
        </p:nvPicPr>
        <p:blipFill>
          <a:blip r:embed="rId2"/>
          <a:srcRect b="-123309"/>
          <a:stretch>
            <a:fillRect/>
          </a:stretch>
        </p:blipFill>
        <p:spPr>
          <a:xfrm>
            <a:off x="3835212" y="1179575"/>
            <a:ext cx="5133975" cy="5275013"/>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a:xfrm>
            <a:off x="4191000" y="1680882"/>
            <a:ext cx="4313891" cy="1162050"/>
          </a:xfrm>
        </p:spPr>
        <p:txBody>
          <a:bodyPr anchor="b"/>
          <a:lstStyle>
            <a:lvl1pPr algn="l">
              <a:defRPr sz="2800" b="0">
                <a:solidFill>
                  <a:schemeClr val="bg1"/>
                </a:solidFill>
              </a:defRPr>
            </a:lvl1pPr>
          </a:lstStyle>
          <a:p>
            <a:r>
              <a:rPr lang="nl-BE" smtClean="0"/>
              <a:t>Cliquez et modifiez le titre</a:t>
            </a:r>
            <a:endParaRPr/>
          </a:p>
        </p:txBody>
      </p:sp>
      <p:sp>
        <p:nvSpPr>
          <p:cNvPr id="4" name="Text Placeholder 3"/>
          <p:cNvSpPr>
            <a:spLocks noGrp="1"/>
          </p:cNvSpPr>
          <p:nvPr>
            <p:ph type="body" sz="half" idx="2"/>
          </p:nvPr>
        </p:nvSpPr>
        <p:spPr>
          <a:xfrm>
            <a:off x="4191000" y="2837329"/>
            <a:ext cx="4313891" cy="3415834"/>
          </a:xfrm>
        </p:spPr>
        <p:txBody>
          <a:bodyPr>
            <a:normAutofit/>
          </a:bodyPr>
          <a:lstStyle>
            <a:lvl1pPr marL="0" indent="0">
              <a:lnSpc>
                <a:spcPct val="110000"/>
              </a:lnSpc>
              <a:spcBef>
                <a:spcPts val="6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p>
            <a:fld id="{30D82539-0B2E-BA4C-84D5-F8B334E1A140}" type="datetimeFigureOut">
              <a:rPr lang="fr-FR" smtClean="0"/>
              <a:t>16/09/20</a:t>
            </a:fld>
            <a:endParaRPr lang="fr-FR"/>
          </a:p>
        </p:txBody>
      </p:sp>
      <p:sp>
        <p:nvSpPr>
          <p:cNvPr id="6" name="Footer Placeholder 5"/>
          <p:cNvSpPr>
            <a:spLocks noGrp="1"/>
          </p:cNvSpPr>
          <p:nvPr>
            <p:ph type="ftr" sz="quarter" idx="11"/>
          </p:nvPr>
        </p:nvSpPr>
        <p:spPr/>
        <p:txBody>
          <a:bodyPr/>
          <a:lstStyle/>
          <a:p>
            <a:endParaRPr lang="fr-FR"/>
          </a:p>
        </p:txBody>
      </p:sp>
      <p:sp>
        <p:nvSpPr>
          <p:cNvPr id="8" name="Picture Placeholder 10"/>
          <p:cNvSpPr>
            <a:spLocks noGrp="1"/>
          </p:cNvSpPr>
          <p:nvPr>
            <p:ph type="pic" sz="quarter" idx="14"/>
          </p:nvPr>
        </p:nvSpPr>
        <p:spPr>
          <a:xfrm>
            <a:off x="182880" y="1179576"/>
            <a:ext cx="3671047" cy="2205318"/>
          </a:xfrm>
        </p:spPr>
        <p:txBody>
          <a:bodyPr/>
          <a:lstStyle>
            <a:lvl1pPr>
              <a:buNone/>
              <a:defRPr/>
            </a:lvl1pPr>
          </a:lstStyle>
          <a:p>
            <a:r>
              <a:rPr lang="nl-BE" smtClean="0"/>
              <a:t>Faire glisser l'image vers l'espace réservé ou cliquer sur l'icône pour l'ajouter</a:t>
            </a:r>
            <a:endParaRPr/>
          </a:p>
        </p:txBody>
      </p:sp>
      <p:sp>
        <p:nvSpPr>
          <p:cNvPr id="10" name="Picture Placeholder 10"/>
          <p:cNvSpPr>
            <a:spLocks noGrp="1"/>
          </p:cNvSpPr>
          <p:nvPr>
            <p:ph type="pic" sz="quarter" idx="15"/>
          </p:nvPr>
        </p:nvSpPr>
        <p:spPr>
          <a:xfrm>
            <a:off x="2015983" y="3383280"/>
            <a:ext cx="1837944" cy="3072384"/>
          </a:xfrm>
        </p:spPr>
        <p:txBody>
          <a:bodyPr/>
          <a:lstStyle>
            <a:lvl1pPr>
              <a:buNone/>
              <a:defRPr/>
            </a:lvl1pPr>
          </a:lstStyle>
          <a:p>
            <a:r>
              <a:rPr lang="nl-BE" smtClean="0"/>
              <a:t>Faire glisser l'image vers l'espace réservé ou cliquer sur l'icône pour l'ajouter</a:t>
            </a:r>
            <a:endParaRPr/>
          </a:p>
        </p:txBody>
      </p:sp>
      <p:sp>
        <p:nvSpPr>
          <p:cNvPr id="12" name="Picture Placeholder 10"/>
          <p:cNvSpPr>
            <a:spLocks noGrp="1"/>
          </p:cNvSpPr>
          <p:nvPr>
            <p:ph type="pic" sz="quarter" idx="16"/>
          </p:nvPr>
        </p:nvSpPr>
        <p:spPr>
          <a:xfrm>
            <a:off x="182880" y="3383280"/>
            <a:ext cx="1837944" cy="3072384"/>
          </a:xfrm>
        </p:spPr>
        <p:txBody>
          <a:bodyPr/>
          <a:lstStyle>
            <a:lvl1pPr>
              <a:buNone/>
              <a:defRPr/>
            </a:lvl1pPr>
          </a:lstStyle>
          <a:p>
            <a:r>
              <a:rPr lang="nl-BE" smtClean="0"/>
              <a:t>Faire glisser l'image vers l'espace réservé ou cliquer sur l'icône pour l'ajouter</a:t>
            </a:r>
            <a:endParaRPr/>
          </a:p>
        </p:txBody>
      </p:sp>
      <p:sp>
        <p:nvSpPr>
          <p:cNvPr id="13" name="Slide Number Placeholder 5"/>
          <p:cNvSpPr>
            <a:spLocks noGrp="1"/>
          </p:cNvSpPr>
          <p:nvPr>
            <p:ph type="sldNum" sz="quarter" idx="12"/>
          </p:nvPr>
        </p:nvSpPr>
        <p:spPr>
          <a:xfrm>
            <a:off x="8382000" y="1219200"/>
            <a:ext cx="533400" cy="365125"/>
          </a:xfrm>
        </p:spPr>
        <p:txBody>
          <a:bodyPr/>
          <a:lstStyle/>
          <a:p>
            <a:fld id="{483A50D5-3BAD-E549-BD3F-48CF9521BFAA}" type="slidenum">
              <a:rPr lang="fr-FR" smtClean="0"/>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nl-BE"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p:txBody>
          <a:bodyPr/>
          <a:lstStyle/>
          <a:p>
            <a:fld id="{30D82539-0B2E-BA4C-84D5-F8B334E1A140}" type="datetimeFigureOut">
              <a:rPr lang="fr-FR" smtClean="0"/>
              <a:t>16/09/20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83A50D5-3BAD-E549-BD3F-48CF9521BFAA}" type="slidenum">
              <a:rPr lang="fr-FR" smtClean="0"/>
              <a:t>‹#›</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wireframeOverlay-VerticalTC.png"/>
          <p:cNvPicPr>
            <a:picLocks noChangeAspect="1"/>
          </p:cNvPicPr>
          <p:nvPr/>
        </p:nvPicPr>
        <p:blipFill>
          <a:blip r:embed="rId2"/>
          <a:srcRect t="-93650"/>
          <a:stretch>
            <a:fillRect/>
          </a:stretch>
        </p:blipFill>
        <p:spPr>
          <a:xfrm>
            <a:off x="7445188" y="1178128"/>
            <a:ext cx="1524000" cy="5275339"/>
          </a:xfrm>
          <a:prstGeom prst="rect">
            <a:avLst/>
          </a:prstGeom>
          <a:gradFill>
            <a:gsLst>
              <a:gs pos="0">
                <a:schemeClr val="tx2"/>
              </a:gs>
              <a:gs pos="100000">
                <a:schemeClr val="bg2"/>
              </a:gs>
            </a:gsLst>
            <a:lin ang="5400000" scaled="0"/>
          </a:gradFill>
        </p:spPr>
      </p:pic>
      <p:sp>
        <p:nvSpPr>
          <p:cNvPr id="2" name="Vertical Title 1"/>
          <p:cNvSpPr>
            <a:spLocks noGrp="1"/>
          </p:cNvSpPr>
          <p:nvPr>
            <p:ph type="title" orient="vert"/>
          </p:nvPr>
        </p:nvSpPr>
        <p:spPr>
          <a:xfrm>
            <a:off x="7440705" y="1398494"/>
            <a:ext cx="1447800" cy="4849906"/>
          </a:xfrm>
        </p:spPr>
        <p:txBody>
          <a:bodyPr vert="eaVert"/>
          <a:lstStyle/>
          <a:p>
            <a:r>
              <a:rPr lang="nl-BE" smtClean="0"/>
              <a:t>Cliquez et modifiez le titre</a:t>
            </a:r>
            <a:endParaRPr/>
          </a:p>
        </p:txBody>
      </p:sp>
      <p:sp>
        <p:nvSpPr>
          <p:cNvPr id="3" name="Vertical Text Placeholder 2"/>
          <p:cNvSpPr>
            <a:spLocks noGrp="1"/>
          </p:cNvSpPr>
          <p:nvPr>
            <p:ph type="body" orient="vert" idx="1"/>
          </p:nvPr>
        </p:nvSpPr>
        <p:spPr>
          <a:xfrm>
            <a:off x="417513" y="1398494"/>
            <a:ext cx="6669087" cy="4849906"/>
          </a:xfrm>
        </p:spPr>
        <p:txBody>
          <a:bodyPr vert="eaVert"/>
          <a:lstStyle>
            <a:lvl5pPr>
              <a:defRPr/>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p:txBody>
          <a:bodyPr/>
          <a:lstStyle/>
          <a:p>
            <a:fld id="{30D82539-0B2E-BA4C-84D5-F8B334E1A140}" type="datetimeFigureOut">
              <a:rPr lang="fr-FR" smtClean="0"/>
              <a:t>16/09/20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83A50D5-3BAD-E549-BD3F-48CF9521BFAA}" type="slidenum">
              <a:rPr lang="fr-FR" smtClean="0"/>
              <a:t>‹#›</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Fermetur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82539-0B2E-BA4C-84D5-F8B334E1A140}" type="datetimeFigureOut">
              <a:rPr lang="fr-FR" smtClean="0"/>
              <a:t>16/09/20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83A50D5-3BAD-E549-BD3F-48CF9521BFAA}" type="slidenum">
              <a:rPr lang="fr-FR" smtClean="0"/>
              <a:t>‹#›</a:t>
            </a:fld>
            <a:endParaRPr lang="fr-FR"/>
          </a:p>
        </p:txBody>
      </p:sp>
      <p:sp>
        <p:nvSpPr>
          <p:cNvPr id="5" name="Rectangle 4"/>
          <p:cNvSpPr/>
          <p:nvPr/>
        </p:nvSpPr>
        <p:spPr>
          <a:xfrm>
            <a:off x="182880" y="1179576"/>
            <a:ext cx="8787384" cy="5276088"/>
          </a:xfrm>
          <a:prstGeom prst="rect">
            <a:avLst/>
          </a:prstGeom>
          <a:gradFill>
            <a:gsLst>
              <a:gs pos="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Picture 5" descr="DirectionalButtons-LeftOnlyOnly.png"/>
          <p:cNvPicPr>
            <a:picLocks noChangeAspect="1"/>
          </p:cNvPicPr>
          <p:nvPr/>
        </p:nvPicPr>
        <p:blipFill>
          <a:blip r:embed="rId2"/>
          <a:stretch>
            <a:fillRect/>
          </a:stretch>
        </p:blipFill>
        <p:spPr>
          <a:xfrm>
            <a:off x="7837488" y="538163"/>
            <a:ext cx="752475" cy="35242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nl-BE" smtClean="0"/>
              <a:t>Cliquez et modifiez le titre</a:t>
            </a:r>
            <a:endParaRPr/>
          </a:p>
        </p:txBody>
      </p:sp>
      <p:sp>
        <p:nvSpPr>
          <p:cNvPr id="3" name="Content Placeholder 2"/>
          <p:cNvSpPr>
            <a:spLocks noGrp="1"/>
          </p:cNvSpPr>
          <p:nvPr>
            <p:ph idx="1"/>
          </p:nvPr>
        </p:nvSpPr>
        <p:spPr>
          <a:xfrm>
            <a:off x="415925" y="2756646"/>
            <a:ext cx="8308975" cy="3491753"/>
          </a:xfrm>
        </p:spPr>
        <p:txBody>
          <a:bodyPr>
            <a:normAutofit/>
          </a:bodyPr>
          <a:lstStyle>
            <a:lvl1pPr>
              <a:defRPr sz="2000"/>
            </a:lvl1pPr>
            <a:lvl2pPr>
              <a:defRPr sz="1800"/>
            </a:lvl2pPr>
            <a:lvl3pPr>
              <a:defRPr sz="1800"/>
            </a:lvl3pPr>
            <a:lvl4pPr>
              <a:defRPr sz="1800"/>
            </a:lvl4pPr>
            <a:lvl5pPr>
              <a:defRPr sz="1800"/>
            </a:lvl5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p:txBody>
          <a:bodyPr/>
          <a:lstStyle/>
          <a:p>
            <a:fld id="{30D82539-0B2E-BA4C-84D5-F8B334E1A140}" type="datetimeFigureOut">
              <a:rPr lang="fr-FR" smtClean="0"/>
              <a:t>16/09/20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83A50D5-3BAD-E549-BD3F-48CF9521BFAA}" type="slidenum">
              <a:rPr lang="fr-FR" smtClean="0"/>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alt.">
    <p:spTree>
      <p:nvGrpSpPr>
        <p:cNvPr id="1" name=""/>
        <p:cNvGrpSpPr/>
        <p:nvPr/>
      </p:nvGrpSpPr>
      <p:grpSpPr>
        <a:xfrm>
          <a:off x="0" y="0"/>
          <a:ext cx="0" cy="0"/>
          <a:chOff x="0" y="0"/>
          <a:chExt cx="0" cy="0"/>
        </a:xfrm>
      </p:grpSpPr>
      <p:pic>
        <p:nvPicPr>
          <p:cNvPr id="8" name="Picture 7" descr="wireframeOverlay-TCFull.png"/>
          <p:cNvPicPr>
            <a:picLocks noChangeAspect="1"/>
          </p:cNvPicPr>
          <p:nvPr/>
        </p:nvPicPr>
        <p:blipFill>
          <a:blip r:embed="rId2"/>
          <a:srcRect l="-198711"/>
          <a:stretch>
            <a:fillRect/>
          </a:stretch>
        </p:blipFill>
        <p:spPr>
          <a:xfrm>
            <a:off x="177999" y="1179576"/>
            <a:ext cx="8788373" cy="5276088"/>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p:txBody>
          <a:bodyPr/>
          <a:lstStyle/>
          <a:p>
            <a:r>
              <a:rPr lang="nl-BE" smtClean="0"/>
              <a:t>Cliquez et modifiez le titre</a:t>
            </a:r>
            <a:endParaRPr/>
          </a:p>
        </p:txBody>
      </p:sp>
      <p:sp>
        <p:nvSpPr>
          <p:cNvPr id="3" name="Content Placeholder 2"/>
          <p:cNvSpPr>
            <a:spLocks noGrp="1"/>
          </p:cNvSpPr>
          <p:nvPr>
            <p:ph idx="1"/>
          </p:nvPr>
        </p:nvSpPr>
        <p:spPr/>
        <p:txBody>
          <a:bodyPr/>
          <a:lstStyle>
            <a:lvl1pPr>
              <a:buClrTx/>
              <a:defRPr>
                <a:solidFill>
                  <a:schemeClr val="bg1"/>
                </a:solidFill>
              </a:defRPr>
            </a:lvl1pPr>
            <a:lvl2pPr>
              <a:buClr>
                <a:schemeClr val="bg1">
                  <a:lumMod val="75000"/>
                </a:schemeClr>
              </a:buClr>
              <a:defRPr>
                <a:solidFill>
                  <a:schemeClr val="bg1"/>
                </a:solidFill>
              </a:defRPr>
            </a:lvl2pPr>
            <a:lvl3pPr>
              <a:buClrTx/>
              <a:defRPr>
                <a:solidFill>
                  <a:schemeClr val="bg1"/>
                </a:solidFill>
              </a:defRPr>
            </a:lvl3pPr>
            <a:lvl4pPr>
              <a:buClr>
                <a:schemeClr val="bg1">
                  <a:lumMod val="75000"/>
                </a:schemeClr>
              </a:buClr>
              <a:defRPr>
                <a:solidFill>
                  <a:schemeClr val="bg1"/>
                </a:solidFill>
              </a:defRPr>
            </a:lvl4pPr>
            <a:lvl5pPr>
              <a:buClrTx/>
              <a:defRPr>
                <a:solidFill>
                  <a:schemeClr val="bg1"/>
                </a:solidFill>
              </a:defRPr>
            </a:lvl5pPr>
            <a:lvl6pPr>
              <a:buClr>
                <a:schemeClr val="bg1">
                  <a:lumMod val="75000"/>
                </a:schemeClr>
              </a:buClr>
              <a:defRPr lang="en-US" sz="1800" kern="1200" dirty="0" smtClean="0">
                <a:solidFill>
                  <a:schemeClr val="bg1"/>
                </a:solidFill>
                <a:latin typeface="+mn-lt"/>
                <a:ea typeface="+mn-ea"/>
                <a:cs typeface="+mn-cs"/>
              </a:defRPr>
            </a:lvl6pPr>
            <a:lvl7pPr>
              <a:buClr>
                <a:schemeClr val="bg1"/>
              </a:buClr>
              <a:defRPr lang="en-US" sz="1800" kern="1200" dirty="0" smtClean="0">
                <a:solidFill>
                  <a:schemeClr val="bg1"/>
                </a:solidFill>
                <a:latin typeface="+mn-lt"/>
                <a:ea typeface="+mn-ea"/>
                <a:cs typeface="+mn-cs"/>
              </a:defRPr>
            </a:lvl7pPr>
            <a:lvl8pPr>
              <a:buClr>
                <a:schemeClr val="bg1">
                  <a:lumMod val="75000"/>
                </a:schemeClr>
              </a:buClr>
              <a:defRPr lang="en-US" sz="1800" kern="1200" dirty="0" smtClean="0">
                <a:solidFill>
                  <a:schemeClr val="bg1"/>
                </a:solidFill>
                <a:latin typeface="+mn-lt"/>
                <a:ea typeface="+mn-ea"/>
                <a:cs typeface="+mn-cs"/>
              </a:defRPr>
            </a:lvl8pPr>
            <a:lvl9pPr>
              <a:buClr>
                <a:schemeClr val="bg1"/>
              </a:buClr>
              <a:defRPr sz="1800" kern="1200" dirty="0">
                <a:solidFill>
                  <a:schemeClr val="bg1"/>
                </a:solidFill>
                <a:latin typeface="+mn-lt"/>
                <a:ea typeface="+mn-ea"/>
                <a:cs typeface="+mn-cs"/>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p:txBody>
          <a:bodyPr/>
          <a:lstStyle/>
          <a:p>
            <a:fld id="{30D82539-0B2E-BA4C-84D5-F8B334E1A140}" type="datetimeFigureOut">
              <a:rPr lang="fr-FR" smtClean="0"/>
              <a:t>16/09/20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83A50D5-3BAD-E549-BD3F-48CF9521BFAA}" type="slidenum">
              <a:rPr lang="fr-FR" smtClean="0"/>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7" name="Picture 6" descr="wireframeOverlay-SectionH.png"/>
          <p:cNvPicPr>
            <a:picLocks noChangeAspect="1"/>
          </p:cNvPicPr>
          <p:nvPr/>
        </p:nvPicPr>
        <p:blipFill>
          <a:blip r:embed="rId2"/>
          <a:srcRect r="-91875"/>
          <a:stretch>
            <a:fillRect/>
          </a:stretch>
        </p:blipFill>
        <p:spPr>
          <a:xfrm>
            <a:off x="182880" y="1179576"/>
            <a:ext cx="8785105" cy="5276088"/>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a:xfrm>
            <a:off x="2133600" y="3429000"/>
            <a:ext cx="6591300" cy="1371600"/>
          </a:xfrm>
        </p:spPr>
        <p:txBody>
          <a:bodyPr anchor="b" anchorCtr="0"/>
          <a:lstStyle>
            <a:lvl1pPr algn="r">
              <a:defRPr sz="4800" b="0" cap="none" baseline="0"/>
            </a:lvl1pPr>
          </a:lstStyle>
          <a:p>
            <a:r>
              <a:rPr lang="nl-BE" smtClean="0"/>
              <a:t>Cliquez et modifiez le titre</a:t>
            </a:r>
            <a:endParaRPr dirty="0"/>
          </a:p>
        </p:txBody>
      </p:sp>
      <p:sp>
        <p:nvSpPr>
          <p:cNvPr id="3" name="Text Placeholder 2"/>
          <p:cNvSpPr>
            <a:spLocks noGrp="1"/>
          </p:cNvSpPr>
          <p:nvPr>
            <p:ph type="body" idx="1"/>
          </p:nvPr>
        </p:nvSpPr>
        <p:spPr>
          <a:xfrm>
            <a:off x="2133600" y="4800599"/>
            <a:ext cx="6591300" cy="1066801"/>
          </a:xfrm>
        </p:spPr>
        <p:txBody>
          <a:bodyPr anchor="t" anchorCtr="0">
            <a:normAutofit/>
          </a:bodyPr>
          <a:lstStyle>
            <a:lvl1pPr marL="0" indent="0" algn="r">
              <a:spcBef>
                <a:spcPts val="30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Date Placeholder 3"/>
          <p:cNvSpPr>
            <a:spLocks noGrp="1"/>
          </p:cNvSpPr>
          <p:nvPr>
            <p:ph type="dt" sz="half" idx="10"/>
          </p:nvPr>
        </p:nvSpPr>
        <p:spPr/>
        <p:txBody>
          <a:bodyPr/>
          <a:lstStyle/>
          <a:p>
            <a:fld id="{30D82539-0B2E-BA4C-84D5-F8B334E1A140}" type="datetimeFigureOut">
              <a:rPr lang="fr-FR" smtClean="0"/>
              <a:t>16/09/20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83A50D5-3BAD-E549-BD3F-48CF9521BFAA}" type="slidenum">
              <a:rPr lang="fr-FR" smtClean="0"/>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nl-BE" smtClean="0"/>
              <a:t>Cliquez et modifiez le titre</a:t>
            </a:r>
            <a:endParaRPr/>
          </a:p>
        </p:txBody>
      </p:sp>
      <p:sp>
        <p:nvSpPr>
          <p:cNvPr id="3" name="Content Placeholder 2"/>
          <p:cNvSpPr>
            <a:spLocks noGrp="1"/>
          </p:cNvSpPr>
          <p:nvPr>
            <p:ph sz="half" idx="1"/>
          </p:nvPr>
        </p:nvSpPr>
        <p:spPr>
          <a:xfrm>
            <a:off x="416859" y="2770188"/>
            <a:ext cx="3840480" cy="3464765"/>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Content Placeholder 3"/>
          <p:cNvSpPr>
            <a:spLocks noGrp="1"/>
          </p:cNvSpPr>
          <p:nvPr>
            <p:ph sz="half" idx="2"/>
          </p:nvPr>
        </p:nvSpPr>
        <p:spPr>
          <a:xfrm>
            <a:off x="4873214" y="2770188"/>
            <a:ext cx="3840480" cy="3464765"/>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5" name="Date Placeholder 4"/>
          <p:cNvSpPr>
            <a:spLocks noGrp="1"/>
          </p:cNvSpPr>
          <p:nvPr>
            <p:ph type="dt" sz="half" idx="10"/>
          </p:nvPr>
        </p:nvSpPr>
        <p:spPr/>
        <p:txBody>
          <a:bodyPr/>
          <a:lstStyle/>
          <a:p>
            <a:fld id="{30D82539-0B2E-BA4C-84D5-F8B334E1A140}" type="datetimeFigureOut">
              <a:rPr lang="fr-FR" smtClean="0"/>
              <a:t>16/09/20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83A50D5-3BAD-E549-BD3F-48CF9521BFAA}" type="slidenum">
              <a:rPr lang="fr-FR" smtClean="0"/>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lvl1pPr>
              <a:defRPr/>
            </a:lvl1pPr>
          </a:lstStyle>
          <a:p>
            <a:r>
              <a:rPr lang="nl-BE" smtClean="0"/>
              <a:t>Cliquez et modifiez le titre</a:t>
            </a:r>
            <a:endParaRPr/>
          </a:p>
        </p:txBody>
      </p:sp>
      <p:sp>
        <p:nvSpPr>
          <p:cNvPr id="3" name="Text Placeholder 2"/>
          <p:cNvSpPr>
            <a:spLocks noGrp="1"/>
          </p:cNvSpPr>
          <p:nvPr>
            <p:ph type="body" idx="1"/>
          </p:nvPr>
        </p:nvSpPr>
        <p:spPr>
          <a:xfrm>
            <a:off x="416859" y="2675964"/>
            <a:ext cx="3840480" cy="645459"/>
          </a:xfrm>
        </p:spPr>
        <p:txBody>
          <a:bodyPr anchor="ctr" anchorCtr="0">
            <a:normAutofit/>
          </a:bodyPr>
          <a:lstStyle>
            <a:lvl1pPr marL="0" indent="0" algn="ctr">
              <a:spcBef>
                <a:spcPts val="300"/>
              </a:spcBef>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Content Placeholder 3"/>
          <p:cNvSpPr>
            <a:spLocks noGrp="1"/>
          </p:cNvSpPr>
          <p:nvPr>
            <p:ph sz="half" idx="2"/>
          </p:nvPr>
        </p:nvSpPr>
        <p:spPr>
          <a:xfrm>
            <a:off x="416859" y="3307976"/>
            <a:ext cx="3840480" cy="2925762"/>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5" name="Text Placeholder 4"/>
          <p:cNvSpPr>
            <a:spLocks noGrp="1"/>
          </p:cNvSpPr>
          <p:nvPr>
            <p:ph type="body" sz="quarter" idx="3"/>
          </p:nvPr>
        </p:nvSpPr>
        <p:spPr>
          <a:xfrm>
            <a:off x="4873752" y="2675964"/>
            <a:ext cx="3840480" cy="645459"/>
          </a:xfrm>
        </p:spPr>
        <p:txBody>
          <a:bodyPr anchor="ctr" anchorCtr="0">
            <a:normAutofit/>
          </a:bodyPr>
          <a:lstStyle>
            <a:lvl1pPr marL="0" indent="0" algn="ctr">
              <a:spcBef>
                <a:spcPts val="300"/>
              </a:spcBef>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Content Placeholder 5"/>
          <p:cNvSpPr>
            <a:spLocks noGrp="1"/>
          </p:cNvSpPr>
          <p:nvPr>
            <p:ph sz="quarter" idx="4"/>
          </p:nvPr>
        </p:nvSpPr>
        <p:spPr>
          <a:xfrm>
            <a:off x="4873752" y="3307976"/>
            <a:ext cx="3840480" cy="2925762"/>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7" name="Date Placeholder 6"/>
          <p:cNvSpPr>
            <a:spLocks noGrp="1"/>
          </p:cNvSpPr>
          <p:nvPr>
            <p:ph type="dt" sz="half" idx="10"/>
          </p:nvPr>
        </p:nvSpPr>
        <p:spPr/>
        <p:txBody>
          <a:bodyPr/>
          <a:lstStyle/>
          <a:p>
            <a:fld id="{30D82539-0B2E-BA4C-84D5-F8B334E1A140}" type="datetimeFigureOut">
              <a:rPr lang="fr-FR" smtClean="0"/>
              <a:t>16/09/20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83A50D5-3BAD-E549-BD3F-48CF9521BFAA}"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nl-BE" smtClean="0"/>
              <a:t>Cliquez et modifiez le titre</a:t>
            </a:r>
            <a:endParaRPr/>
          </a:p>
        </p:txBody>
      </p:sp>
      <p:sp>
        <p:nvSpPr>
          <p:cNvPr id="3" name="Date Placeholder 2"/>
          <p:cNvSpPr>
            <a:spLocks noGrp="1"/>
          </p:cNvSpPr>
          <p:nvPr>
            <p:ph type="dt" sz="half" idx="10"/>
          </p:nvPr>
        </p:nvSpPr>
        <p:spPr/>
        <p:txBody>
          <a:bodyPr/>
          <a:lstStyle/>
          <a:p>
            <a:fld id="{30D82539-0B2E-BA4C-84D5-F8B334E1A140}" type="datetimeFigureOut">
              <a:rPr lang="fr-FR" smtClean="0"/>
              <a:t>16/09/20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83A50D5-3BAD-E549-BD3F-48CF9521BFAA}"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82539-0B2E-BA4C-84D5-F8B334E1A140}" type="datetimeFigureOut">
              <a:rPr lang="fr-FR" smtClean="0"/>
              <a:t>16/09/20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83A50D5-3BAD-E549-BD3F-48CF9521BFAA}" type="slidenum">
              <a:rPr lang="fr-FR" smtClean="0"/>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wireframeOverlay-ContentCap.png"/>
          <p:cNvPicPr>
            <a:picLocks noChangeAspect="1"/>
          </p:cNvPicPr>
          <p:nvPr/>
        </p:nvPicPr>
        <p:blipFill>
          <a:blip r:embed="rId2"/>
          <a:srcRect b="-135871"/>
          <a:stretch>
            <a:fillRect/>
          </a:stretch>
        </p:blipFill>
        <p:spPr>
          <a:xfrm>
            <a:off x="182880" y="1179575"/>
            <a:ext cx="4228522" cy="5274037"/>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a:xfrm>
            <a:off x="416859" y="1680882"/>
            <a:ext cx="3697941" cy="1162050"/>
          </a:xfrm>
        </p:spPr>
        <p:txBody>
          <a:bodyPr anchor="b"/>
          <a:lstStyle>
            <a:lvl1pPr algn="l">
              <a:defRPr sz="2800" b="0">
                <a:solidFill>
                  <a:schemeClr val="bg1"/>
                </a:solidFill>
              </a:defRPr>
            </a:lvl1pPr>
          </a:lstStyle>
          <a:p>
            <a:r>
              <a:rPr lang="nl-BE" smtClean="0"/>
              <a:t>Cliquez et modifiez le titre</a:t>
            </a:r>
            <a:endParaRPr/>
          </a:p>
        </p:txBody>
      </p:sp>
      <p:sp>
        <p:nvSpPr>
          <p:cNvPr id="3" name="Content Placeholder 2"/>
          <p:cNvSpPr>
            <a:spLocks noGrp="1"/>
          </p:cNvSpPr>
          <p:nvPr>
            <p:ph idx="1"/>
          </p:nvPr>
        </p:nvSpPr>
        <p:spPr>
          <a:xfrm>
            <a:off x="4612341" y="1600200"/>
            <a:ext cx="4101353" cy="46529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Text Placeholder 3"/>
          <p:cNvSpPr>
            <a:spLocks noGrp="1"/>
          </p:cNvSpPr>
          <p:nvPr>
            <p:ph type="body" sz="half" idx="2"/>
          </p:nvPr>
        </p:nvSpPr>
        <p:spPr>
          <a:xfrm>
            <a:off x="416859" y="2837329"/>
            <a:ext cx="3697941" cy="3415834"/>
          </a:xfrm>
        </p:spPr>
        <p:txBody>
          <a:bodyPr vert="horz" lIns="91440" tIns="45720" rIns="91440" bIns="45720" rtlCol="0">
            <a:normAutofit/>
          </a:bodyPr>
          <a:lstStyle>
            <a:lvl1pPr marL="0" indent="0">
              <a:spcBef>
                <a:spcPts val="600"/>
              </a:spcBef>
              <a:buNone/>
              <a:defRPr sz="1600" kern="1200">
                <a:solidFill>
                  <a:schemeClr val="bg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tx1">
                  <a:lumMod val="50000"/>
                  <a:lumOff val="50000"/>
                </a:schemeClr>
              </a:buClr>
              <a:buSzPct val="70000"/>
              <a:buFont typeface="Wingdings" pitchFamily="2" charset="2"/>
              <a:buNone/>
            </a:pPr>
            <a:r>
              <a:rPr lang="nl-BE" smtClean="0"/>
              <a:t>Cliquez pour modifier les styles du texte du masque</a:t>
            </a:r>
          </a:p>
        </p:txBody>
      </p:sp>
      <p:sp>
        <p:nvSpPr>
          <p:cNvPr id="5" name="Date Placeholder 4"/>
          <p:cNvSpPr>
            <a:spLocks noGrp="1"/>
          </p:cNvSpPr>
          <p:nvPr>
            <p:ph type="dt" sz="half" idx="10"/>
          </p:nvPr>
        </p:nvSpPr>
        <p:spPr/>
        <p:txBody>
          <a:bodyPr/>
          <a:lstStyle/>
          <a:p>
            <a:fld id="{30D82539-0B2E-BA4C-84D5-F8B334E1A140}" type="datetimeFigureOut">
              <a:rPr lang="fr-FR" smtClean="0"/>
              <a:t>16/09/20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83A50D5-3BAD-E549-BD3F-48CF9521BFAA}"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5925" y="1456765"/>
            <a:ext cx="8308975" cy="1143000"/>
          </a:xfrm>
          <a:prstGeom prst="rect">
            <a:avLst/>
          </a:prstGeom>
        </p:spPr>
        <p:txBody>
          <a:bodyPr vert="horz" lIns="91440" tIns="45720" rIns="91440" bIns="45720" rtlCol="0" anchor="b" anchorCtr="0">
            <a:noAutofit/>
          </a:bodyPr>
          <a:lstStyle/>
          <a:p>
            <a:r>
              <a:rPr lang="nl-BE" smtClean="0"/>
              <a:t>Cliquez et modifiez le titre</a:t>
            </a:r>
            <a:endParaRPr/>
          </a:p>
        </p:txBody>
      </p:sp>
      <p:sp>
        <p:nvSpPr>
          <p:cNvPr id="3" name="Text Placeholder 2"/>
          <p:cNvSpPr>
            <a:spLocks noGrp="1"/>
          </p:cNvSpPr>
          <p:nvPr>
            <p:ph type="body" idx="1"/>
          </p:nvPr>
        </p:nvSpPr>
        <p:spPr>
          <a:xfrm>
            <a:off x="415925" y="2770188"/>
            <a:ext cx="8308975" cy="3478212"/>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2"/>
          </p:nvPr>
        </p:nvSpPr>
        <p:spPr>
          <a:xfrm>
            <a:off x="6450105" y="6454588"/>
            <a:ext cx="2398059" cy="228600"/>
          </a:xfrm>
          <a:prstGeom prst="rect">
            <a:avLst/>
          </a:prstGeom>
        </p:spPr>
        <p:txBody>
          <a:bodyPr vert="horz" lIns="91440" tIns="45720" rIns="91440" bIns="45720" rtlCol="0" anchor="ctr"/>
          <a:lstStyle>
            <a:lvl1pPr algn="r">
              <a:defRPr sz="1000">
                <a:solidFill>
                  <a:schemeClr val="tx1">
                    <a:lumMod val="75000"/>
                    <a:lumOff val="25000"/>
                  </a:schemeClr>
                </a:solidFill>
              </a:defRPr>
            </a:lvl1pPr>
          </a:lstStyle>
          <a:p>
            <a:fld id="{30D82539-0B2E-BA4C-84D5-F8B334E1A140}" type="datetimeFigureOut">
              <a:rPr lang="fr-FR" smtClean="0"/>
              <a:t>16/09/20</a:t>
            </a:fld>
            <a:endParaRPr lang="fr-FR"/>
          </a:p>
        </p:txBody>
      </p:sp>
      <p:sp>
        <p:nvSpPr>
          <p:cNvPr id="5" name="Footer Placeholder 4"/>
          <p:cNvSpPr>
            <a:spLocks noGrp="1"/>
          </p:cNvSpPr>
          <p:nvPr>
            <p:ph type="ftr" sz="quarter" idx="3"/>
          </p:nvPr>
        </p:nvSpPr>
        <p:spPr>
          <a:xfrm>
            <a:off x="259976" y="6454588"/>
            <a:ext cx="3657600" cy="228600"/>
          </a:xfrm>
          <a:prstGeom prst="rect">
            <a:avLst/>
          </a:prstGeom>
        </p:spPr>
        <p:txBody>
          <a:bodyPr vert="horz" lIns="91440" tIns="45720" rIns="91440" bIns="45720" rtlCol="0" anchor="ctr"/>
          <a:lstStyle>
            <a:lvl1pPr algn="l">
              <a:defRPr sz="1000">
                <a:solidFill>
                  <a:schemeClr val="tx1">
                    <a:lumMod val="75000"/>
                    <a:lumOff val="25000"/>
                  </a:schemeClr>
                </a:solidFill>
              </a:defRPr>
            </a:lvl1pPr>
          </a:lstStyle>
          <a:p>
            <a:endParaRPr lang="fr-FR"/>
          </a:p>
        </p:txBody>
      </p:sp>
      <p:sp>
        <p:nvSpPr>
          <p:cNvPr id="6" name="Slide Number Placeholder 5"/>
          <p:cNvSpPr>
            <a:spLocks noGrp="1"/>
          </p:cNvSpPr>
          <p:nvPr>
            <p:ph type="sldNum" sz="quarter" idx="4"/>
          </p:nvPr>
        </p:nvSpPr>
        <p:spPr>
          <a:xfrm>
            <a:off x="8382000" y="1219200"/>
            <a:ext cx="533400" cy="365125"/>
          </a:xfrm>
          <a:prstGeom prst="rect">
            <a:avLst/>
          </a:prstGeom>
        </p:spPr>
        <p:txBody>
          <a:bodyPr vert="horz" lIns="91440" tIns="45720" rIns="91440" bIns="45720" rtlCol="0" anchor="ctr"/>
          <a:lstStyle>
            <a:lvl1pPr algn="r">
              <a:defRPr sz="1200">
                <a:solidFill>
                  <a:schemeClr val="bg1"/>
                </a:solidFill>
              </a:defRPr>
            </a:lvl1pPr>
          </a:lstStyle>
          <a:p>
            <a:fld id="{483A50D5-3BAD-E549-BD3F-48CF9521BFAA}" type="slidenum">
              <a:rPr lang="fr-FR" smtClean="0"/>
              <a:t>‹#›</a:t>
            </a:fld>
            <a:endParaRPr lang="fr-FR"/>
          </a:p>
        </p:txBody>
      </p:sp>
      <p:pic>
        <p:nvPicPr>
          <p:cNvPr id="7" name="Picture 6" descr="HomeButton.png">
            <a:hlinkClick r:id="" action="ppaction://hlinkshowjump?jump=firstslide"/>
          </p:cNvPr>
          <p:cNvPicPr>
            <a:picLocks noChangeAspect="1"/>
          </p:cNvPicPr>
          <p:nvPr/>
        </p:nvPicPr>
        <p:blipFill>
          <a:blip r:embed="rId18"/>
          <a:stretch>
            <a:fillRect/>
          </a:stretch>
        </p:blipFill>
        <p:spPr>
          <a:xfrm>
            <a:off x="552450" y="526116"/>
            <a:ext cx="457200" cy="352425"/>
          </a:xfrm>
          <a:prstGeom prst="rect">
            <a:avLst/>
          </a:prstGeom>
        </p:spPr>
      </p:pic>
      <p:pic>
        <p:nvPicPr>
          <p:cNvPr id="10" name="Picture 9" descr="DirectionalButtons-Full.png"/>
          <p:cNvPicPr>
            <a:picLocks noChangeAspect="1"/>
          </p:cNvPicPr>
          <p:nvPr/>
        </p:nvPicPr>
        <p:blipFill>
          <a:blip r:embed="rId19"/>
          <a:stretch>
            <a:fillRect/>
          </a:stretch>
        </p:blipFill>
        <p:spPr>
          <a:xfrm>
            <a:off x="7826188" y="526116"/>
            <a:ext cx="752475" cy="35242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spcBef>
          <a:spcPts val="2000"/>
        </a:spcBef>
        <a:buClr>
          <a:schemeClr val="tx1">
            <a:lumMod val="50000"/>
            <a:lumOff val="50000"/>
          </a:schemeClr>
        </a:buClr>
        <a:buSzPct val="70000"/>
        <a:buFont typeface="Wingdings" pitchFamily="2" charset="2"/>
        <a:buChar char="l"/>
        <a:defRPr sz="2000" kern="1200">
          <a:solidFill>
            <a:schemeClr val="tx1">
              <a:lumMod val="75000"/>
              <a:lumOff val="25000"/>
            </a:schemeClr>
          </a:solidFill>
          <a:latin typeface="+mn-lt"/>
          <a:ea typeface="+mn-ea"/>
          <a:cs typeface="+mn-cs"/>
        </a:defRPr>
      </a:lvl1pPr>
      <a:lvl2pPr marL="457200" indent="-228600" algn="l" defTabSz="914400" rtl="0" eaLnBrk="1" latinLnBrk="0" hangingPunct="1">
        <a:spcBef>
          <a:spcPts val="600"/>
        </a:spcBef>
        <a:buClr>
          <a:schemeClr val="tx1">
            <a:lumMod val="85000"/>
            <a:lumOff val="15000"/>
          </a:schemeClr>
        </a:buClr>
        <a:buSzPct val="70000"/>
        <a:buFont typeface="Wingdings" pitchFamily="2" charset="2"/>
        <a:buChar char="l"/>
        <a:defRPr sz="1800" kern="1200">
          <a:solidFill>
            <a:schemeClr val="tx1">
              <a:lumMod val="75000"/>
              <a:lumOff val="25000"/>
            </a:schemeClr>
          </a:solidFill>
          <a:latin typeface="+mn-lt"/>
          <a:ea typeface="+mn-ea"/>
          <a:cs typeface="+mn-cs"/>
        </a:defRPr>
      </a:lvl2pPr>
      <a:lvl3pPr marL="685800" indent="-228600" algn="l" defTabSz="914400" rtl="0" eaLnBrk="1" latinLnBrk="0" hangingPunct="1">
        <a:spcBef>
          <a:spcPts val="600"/>
        </a:spcBef>
        <a:buClr>
          <a:schemeClr val="tx1">
            <a:lumMod val="50000"/>
            <a:lumOff val="50000"/>
          </a:schemeClr>
        </a:buClr>
        <a:buSzPct val="70000"/>
        <a:buFont typeface="Wingdings" pitchFamily="2" charset="2"/>
        <a:buChar char="l"/>
        <a:defRPr sz="1800" kern="1200">
          <a:solidFill>
            <a:schemeClr val="tx1">
              <a:lumMod val="75000"/>
              <a:lumOff val="25000"/>
            </a:schemeClr>
          </a:solidFill>
          <a:latin typeface="+mn-lt"/>
          <a:ea typeface="+mn-ea"/>
          <a:cs typeface="+mn-cs"/>
        </a:defRPr>
      </a:lvl3pPr>
      <a:lvl4pPr marL="914400" indent="-228600" algn="l" defTabSz="914400" rtl="0" eaLnBrk="1" latinLnBrk="0" hangingPunct="1">
        <a:spcBef>
          <a:spcPts val="600"/>
        </a:spcBef>
        <a:buClr>
          <a:schemeClr val="tx1">
            <a:lumMod val="85000"/>
            <a:lumOff val="15000"/>
          </a:schemeClr>
        </a:buClr>
        <a:buSzPct val="70000"/>
        <a:buFont typeface="Wingdings" pitchFamily="2" charset="2"/>
        <a:buChar char="l"/>
        <a:defRPr sz="1800" kern="1200">
          <a:solidFill>
            <a:schemeClr val="tx1">
              <a:lumMod val="75000"/>
              <a:lumOff val="25000"/>
            </a:schemeClr>
          </a:solidFill>
          <a:latin typeface="+mn-lt"/>
          <a:ea typeface="+mn-ea"/>
          <a:cs typeface="+mn-cs"/>
        </a:defRPr>
      </a:lvl4pPr>
      <a:lvl5pPr marL="1143000" indent="-228600" algn="l" defTabSz="914400" rtl="0" eaLnBrk="1" latinLnBrk="0" hangingPunct="1">
        <a:spcBef>
          <a:spcPts val="600"/>
        </a:spcBef>
        <a:buClr>
          <a:schemeClr val="tx1">
            <a:lumMod val="50000"/>
            <a:lumOff val="50000"/>
          </a:schemeClr>
        </a:buClr>
        <a:buSzPct val="70000"/>
        <a:buFont typeface="Wingdings" pitchFamily="2" charset="2"/>
        <a:buChar char="l"/>
        <a:defRPr sz="1800" kern="1200">
          <a:solidFill>
            <a:schemeClr val="tx1">
              <a:lumMod val="75000"/>
              <a:lumOff val="25000"/>
            </a:schemeClr>
          </a:solidFill>
          <a:latin typeface="+mn-lt"/>
          <a:ea typeface="+mn-ea"/>
          <a:cs typeface="+mn-cs"/>
        </a:defRPr>
      </a:lvl5pPr>
      <a:lvl6pPr marL="1377950" indent="-228600" algn="l" defTabSz="914400" rtl="0" eaLnBrk="1" latinLnBrk="0" hangingPunct="1">
        <a:spcBef>
          <a:spcPct val="20000"/>
        </a:spcBef>
        <a:buClr>
          <a:schemeClr val="tx1">
            <a:lumMod val="85000"/>
            <a:lumOff val="15000"/>
          </a:schemeClr>
        </a:buClr>
        <a:buSzPct val="70000"/>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1603375" indent="-228600" algn="l" defTabSz="914400" rtl="0" eaLnBrk="1" latinLnBrk="0" hangingPunct="1">
        <a:spcBef>
          <a:spcPct val="20000"/>
        </a:spcBef>
        <a:buClr>
          <a:schemeClr val="tx1">
            <a:lumMod val="50000"/>
            <a:lumOff val="50000"/>
          </a:schemeClr>
        </a:buClr>
        <a:buSzPct val="70000"/>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1830388" indent="-228600" algn="l" defTabSz="914400" rtl="0" eaLnBrk="1" latinLnBrk="0" hangingPunct="1">
        <a:spcBef>
          <a:spcPct val="20000"/>
        </a:spcBef>
        <a:buClr>
          <a:schemeClr val="tx1">
            <a:lumMod val="85000"/>
            <a:lumOff val="15000"/>
          </a:schemeClr>
        </a:buClr>
        <a:buSzPct val="70000"/>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057400" indent="-228600" algn="l" defTabSz="914400" rtl="0" eaLnBrk="1" latinLnBrk="0" hangingPunct="1">
        <a:spcBef>
          <a:spcPct val="20000"/>
        </a:spcBef>
        <a:buClr>
          <a:schemeClr val="tx1">
            <a:lumMod val="50000"/>
            <a:lumOff val="50000"/>
          </a:schemeClr>
        </a:buClr>
        <a:buSzPct val="70000"/>
        <a:buFont typeface="Wingdings" pitchFamily="2"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Erasmus+</a:t>
            </a:r>
            <a:endParaRPr lang="fr-FR" dirty="0"/>
          </a:p>
        </p:txBody>
      </p:sp>
      <p:sp>
        <p:nvSpPr>
          <p:cNvPr id="3" name="Sous-titre 2"/>
          <p:cNvSpPr>
            <a:spLocks noGrp="1"/>
          </p:cNvSpPr>
          <p:nvPr>
            <p:ph type="subTitle" idx="1"/>
          </p:nvPr>
        </p:nvSpPr>
        <p:spPr/>
        <p:txBody>
          <a:bodyPr>
            <a:normAutofit/>
          </a:bodyPr>
          <a:lstStyle/>
          <a:p>
            <a:r>
              <a:rPr lang="en-US" sz="3600" b="1" dirty="0"/>
              <a:t>Using ICTs to meet other young Europeans</a:t>
            </a:r>
          </a:p>
        </p:txBody>
      </p:sp>
      <p:sp>
        <p:nvSpPr>
          <p:cNvPr id="4" name="ZoneTexte 3"/>
          <p:cNvSpPr txBox="1"/>
          <p:nvPr/>
        </p:nvSpPr>
        <p:spPr>
          <a:xfrm>
            <a:off x="3602965" y="5833454"/>
            <a:ext cx="2083961" cy="646331"/>
          </a:xfrm>
          <a:prstGeom prst="rect">
            <a:avLst/>
          </a:prstGeom>
          <a:noFill/>
        </p:spPr>
        <p:txBody>
          <a:bodyPr wrap="none" rtlCol="0">
            <a:spAutoFit/>
          </a:bodyPr>
          <a:lstStyle/>
          <a:p>
            <a:r>
              <a:rPr lang="fr-FR" dirty="0" err="1" smtClean="0"/>
              <a:t>September</a:t>
            </a:r>
            <a:r>
              <a:rPr lang="fr-FR" smtClean="0"/>
              <a:t> </a:t>
            </a:r>
            <a:r>
              <a:rPr lang="fr-FR" smtClean="0"/>
              <a:t>16, </a:t>
            </a:r>
            <a:r>
              <a:rPr lang="fr-FR" dirty="0" smtClean="0"/>
              <a:t>2020</a:t>
            </a:r>
          </a:p>
          <a:p>
            <a:endParaRPr lang="fr-FR" dirty="0"/>
          </a:p>
        </p:txBody>
      </p:sp>
      <p:pic>
        <p:nvPicPr>
          <p:cNvPr id="6" name="Image 5"/>
          <p:cNvPicPr>
            <a:picLocks noChangeAspect="1"/>
          </p:cNvPicPr>
          <p:nvPr/>
        </p:nvPicPr>
        <p:blipFill>
          <a:blip r:embed="rId3"/>
          <a:stretch>
            <a:fillRect/>
          </a:stretch>
        </p:blipFill>
        <p:spPr>
          <a:xfrm>
            <a:off x="2910832" y="2168338"/>
            <a:ext cx="635000" cy="660400"/>
          </a:xfrm>
          <a:prstGeom prst="rect">
            <a:avLst/>
          </a:prstGeom>
        </p:spPr>
      </p:pic>
      <p:pic>
        <p:nvPicPr>
          <p:cNvPr id="7" name="Image 6"/>
          <p:cNvPicPr>
            <a:picLocks noChangeAspect="1"/>
          </p:cNvPicPr>
          <p:nvPr/>
        </p:nvPicPr>
        <p:blipFill>
          <a:blip r:embed="rId4"/>
          <a:stretch>
            <a:fillRect/>
          </a:stretch>
        </p:blipFill>
        <p:spPr>
          <a:xfrm>
            <a:off x="3800838" y="2168338"/>
            <a:ext cx="2217594" cy="647998"/>
          </a:xfrm>
          <a:prstGeom prst="rect">
            <a:avLst/>
          </a:prstGeom>
        </p:spPr>
      </p:pic>
      <p:pic>
        <p:nvPicPr>
          <p:cNvPr id="8" name="Image 7" descr="Benner Erasmus 2019.png"/>
          <p:cNvPicPr>
            <a:picLocks noChangeAspect="1"/>
          </p:cNvPicPr>
          <p:nvPr/>
        </p:nvPicPr>
        <p:blipFill rotWithShape="1">
          <a:blip r:embed="rId5">
            <a:extLst>
              <a:ext uri="{28A0092B-C50C-407E-A947-70E740481C1C}">
                <a14:useLocalDpi xmlns:a14="http://schemas.microsoft.com/office/drawing/2010/main" val="0"/>
              </a:ext>
            </a:extLst>
          </a:blip>
          <a:srcRect l="4566" t="3039" r="58433" b="3378"/>
          <a:stretch/>
        </p:blipFill>
        <p:spPr>
          <a:xfrm>
            <a:off x="7302933" y="4828864"/>
            <a:ext cx="1421967" cy="1440000"/>
          </a:xfrm>
          <a:prstGeom prst="rect">
            <a:avLst/>
          </a:prstGeom>
        </p:spPr>
      </p:pic>
    </p:spTree>
    <p:extLst>
      <p:ext uri="{BB962C8B-B14F-4D97-AF65-F5344CB8AC3E}">
        <p14:creationId xmlns:p14="http://schemas.microsoft.com/office/powerpoint/2010/main" val="2213913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4055" y="895568"/>
            <a:ext cx="8308975" cy="1143000"/>
          </a:xfrm>
        </p:spPr>
        <p:txBody>
          <a:bodyPr/>
          <a:lstStyle/>
          <a:p>
            <a:r>
              <a:rPr lang="fr-FR" dirty="0" smtClean="0"/>
              <a:t>The countries</a:t>
            </a:r>
            <a:endParaRPr lang="fr-FR" dirty="0"/>
          </a:p>
        </p:txBody>
      </p:sp>
      <p:pic>
        <p:nvPicPr>
          <p:cNvPr id="6" name="Image 5" descr="Capture d’écran 2020-09-15 à 10.33.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61" y="2156161"/>
            <a:ext cx="8800686" cy="4563388"/>
          </a:xfrm>
          <a:prstGeom prst="rect">
            <a:avLst/>
          </a:prstGeom>
        </p:spPr>
      </p:pic>
      <p:pic>
        <p:nvPicPr>
          <p:cNvPr id="7" name="Image 6" descr="Benner Erasmus 2019.png"/>
          <p:cNvPicPr>
            <a:picLocks noChangeAspect="1"/>
          </p:cNvPicPr>
          <p:nvPr/>
        </p:nvPicPr>
        <p:blipFill rotWithShape="1">
          <a:blip r:embed="rId3">
            <a:extLst>
              <a:ext uri="{28A0092B-C50C-407E-A947-70E740481C1C}">
                <a14:useLocalDpi xmlns:a14="http://schemas.microsoft.com/office/drawing/2010/main" val="0"/>
              </a:ext>
            </a:extLst>
          </a:blip>
          <a:srcRect l="4566" t="3039" r="58433" b="3378"/>
          <a:stretch/>
        </p:blipFill>
        <p:spPr>
          <a:xfrm>
            <a:off x="8013916" y="1328793"/>
            <a:ext cx="710984" cy="720000"/>
          </a:xfrm>
          <a:prstGeom prst="rect">
            <a:avLst/>
          </a:prstGeom>
        </p:spPr>
      </p:pic>
    </p:spTree>
    <p:extLst>
      <p:ext uri="{BB962C8B-B14F-4D97-AF65-F5344CB8AC3E}">
        <p14:creationId xmlns:p14="http://schemas.microsoft.com/office/powerpoint/2010/main" val="5811135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Budgets</a:t>
            </a:r>
            <a:endParaRPr lang="fr-FR" dirty="0"/>
          </a:p>
        </p:txBody>
      </p:sp>
      <p:sp>
        <p:nvSpPr>
          <p:cNvPr id="3" name="Espace réservé du contenu 2"/>
          <p:cNvSpPr>
            <a:spLocks noGrp="1"/>
          </p:cNvSpPr>
          <p:nvPr>
            <p:ph idx="1"/>
          </p:nvPr>
        </p:nvSpPr>
        <p:spPr/>
        <p:txBody>
          <a:bodyPr/>
          <a:lstStyle/>
          <a:p>
            <a:r>
              <a:rPr lang="es-ES_tradnl" dirty="0"/>
              <a:t>Nuestra Señora de la Consolación </a:t>
            </a:r>
            <a:r>
              <a:rPr lang="es-ES_tradnl" dirty="0" err="1"/>
              <a:t>Espagne</a:t>
            </a:r>
            <a:r>
              <a:rPr lang="es-ES_tradnl" dirty="0"/>
              <a:t> </a:t>
            </a:r>
            <a:r>
              <a:rPr lang="es-ES_tradnl" dirty="0" smtClean="0"/>
              <a:t>: 28.533,00 </a:t>
            </a:r>
            <a:r>
              <a:rPr lang="es-ES_tradnl" dirty="0"/>
              <a:t>EUR</a:t>
            </a:r>
          </a:p>
          <a:p>
            <a:r>
              <a:rPr lang="fr-FR" dirty="0"/>
              <a:t>Collège Alexandre MACAL France </a:t>
            </a:r>
            <a:r>
              <a:rPr lang="fr-FR" dirty="0" smtClean="0"/>
              <a:t>: 42.920,00 </a:t>
            </a:r>
            <a:r>
              <a:rPr lang="fr-FR" dirty="0"/>
              <a:t>EUR</a:t>
            </a:r>
          </a:p>
          <a:p>
            <a:r>
              <a:rPr lang="fr-FR" dirty="0"/>
              <a:t>Institut Saint Joseph </a:t>
            </a:r>
            <a:r>
              <a:rPr lang="fr-FR" dirty="0" smtClean="0"/>
              <a:t>Belgique:  </a:t>
            </a:r>
            <a:r>
              <a:rPr lang="fr-FR" dirty="0"/>
              <a:t>36.129,00 EUR</a:t>
            </a:r>
          </a:p>
          <a:p>
            <a:r>
              <a:rPr lang="hr-HR" dirty="0"/>
              <a:t>Osnovna skola Sracinec Croatie </a:t>
            </a:r>
            <a:r>
              <a:rPr lang="hr-HR" dirty="0" smtClean="0"/>
              <a:t>: 28.533,00 </a:t>
            </a:r>
            <a:r>
              <a:rPr lang="hr-HR" dirty="0"/>
              <a:t>EUR</a:t>
            </a:r>
          </a:p>
          <a:p>
            <a:r>
              <a:rPr lang="it-IT" dirty="0"/>
              <a:t>I.C.GIOVANNI FALCONE </a:t>
            </a:r>
            <a:r>
              <a:rPr lang="it-IT" dirty="0" err="1"/>
              <a:t>Italie</a:t>
            </a:r>
            <a:r>
              <a:rPr lang="it-IT" dirty="0"/>
              <a:t> </a:t>
            </a:r>
            <a:r>
              <a:rPr lang="it-IT" dirty="0" smtClean="0"/>
              <a:t>: 28.533,00 </a:t>
            </a:r>
            <a:r>
              <a:rPr lang="it-IT" dirty="0"/>
              <a:t>EUR</a:t>
            </a:r>
            <a:endParaRPr lang="fr-FR" dirty="0"/>
          </a:p>
        </p:txBody>
      </p:sp>
      <p:sp>
        <p:nvSpPr>
          <p:cNvPr id="4" name="ZoneTexte 3"/>
          <p:cNvSpPr txBox="1"/>
          <p:nvPr/>
        </p:nvSpPr>
        <p:spPr>
          <a:xfrm>
            <a:off x="6202931" y="5784252"/>
            <a:ext cx="2521969" cy="523220"/>
          </a:xfrm>
          <a:prstGeom prst="rect">
            <a:avLst/>
          </a:prstGeom>
          <a:noFill/>
        </p:spPr>
        <p:txBody>
          <a:bodyPr wrap="none" rtlCol="0">
            <a:spAutoFit/>
          </a:bodyPr>
          <a:lstStyle/>
          <a:p>
            <a:r>
              <a:rPr lang="fr-FR" sz="2800" b="1" dirty="0"/>
              <a:t>164.648,00 EUR</a:t>
            </a:r>
            <a:endParaRPr lang="fr-FR" sz="2800" dirty="0"/>
          </a:p>
        </p:txBody>
      </p:sp>
      <p:pic>
        <p:nvPicPr>
          <p:cNvPr id="5" name="Image 4" descr="Benner Erasmus 2019.png"/>
          <p:cNvPicPr>
            <a:picLocks noChangeAspect="1"/>
          </p:cNvPicPr>
          <p:nvPr/>
        </p:nvPicPr>
        <p:blipFill rotWithShape="1">
          <a:blip r:embed="rId2">
            <a:extLst>
              <a:ext uri="{28A0092B-C50C-407E-A947-70E740481C1C}">
                <a14:useLocalDpi xmlns:a14="http://schemas.microsoft.com/office/drawing/2010/main" val="0"/>
              </a:ext>
            </a:extLst>
          </a:blip>
          <a:srcRect l="4566" t="3039" r="58433" b="3378"/>
          <a:stretch/>
        </p:blipFill>
        <p:spPr>
          <a:xfrm>
            <a:off x="8013916" y="1328793"/>
            <a:ext cx="710984" cy="720000"/>
          </a:xfrm>
          <a:prstGeom prst="rect">
            <a:avLst/>
          </a:prstGeom>
        </p:spPr>
      </p:pic>
    </p:spTree>
    <p:extLst>
      <p:ext uri="{BB962C8B-B14F-4D97-AF65-F5344CB8AC3E}">
        <p14:creationId xmlns:p14="http://schemas.microsoft.com/office/powerpoint/2010/main" val="7358741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Budgets</a:t>
            </a:r>
            <a:endParaRPr lang="fr-FR" dirty="0"/>
          </a:p>
        </p:txBody>
      </p:sp>
      <p:sp>
        <p:nvSpPr>
          <p:cNvPr id="3" name="Espace réservé du contenu 2"/>
          <p:cNvSpPr>
            <a:spLocks noGrp="1"/>
          </p:cNvSpPr>
          <p:nvPr>
            <p:ph idx="1"/>
          </p:nvPr>
        </p:nvSpPr>
        <p:spPr/>
        <p:txBody>
          <a:bodyPr>
            <a:normAutofit lnSpcReduction="10000"/>
          </a:bodyPr>
          <a:lstStyle/>
          <a:p>
            <a:r>
              <a:rPr lang="en-US" dirty="0"/>
              <a:t>Project management and </a:t>
            </a:r>
            <a:r>
              <a:rPr lang="en-US" dirty="0" smtClean="0"/>
              <a:t>implementation : 6000 EUR </a:t>
            </a:r>
          </a:p>
          <a:p>
            <a:r>
              <a:rPr lang="en-US" dirty="0"/>
              <a:t>Project management and implementation : </a:t>
            </a:r>
            <a:r>
              <a:rPr lang="en-US" dirty="0" smtClean="0"/>
              <a:t>12 000 EUR for Belgium</a:t>
            </a:r>
          </a:p>
          <a:p>
            <a:endParaRPr lang="en-US" dirty="0" smtClean="0"/>
          </a:p>
          <a:p>
            <a:r>
              <a:rPr lang="en-US" dirty="0"/>
              <a:t>The rest of the budget must be devoted to mobility. Please note that if the mobility is not carried out, this budget must be reimbursed.</a:t>
            </a:r>
            <a:br>
              <a:rPr lang="en-US" dirty="0"/>
            </a:br>
            <a:endParaRPr lang="en-US" dirty="0" smtClean="0"/>
          </a:p>
          <a:p>
            <a:r>
              <a:rPr lang="en-US" dirty="0" smtClean="0"/>
              <a:t>For </a:t>
            </a:r>
            <a:r>
              <a:rPr lang="en-US" dirty="0"/>
              <a:t>the 6000 EUR, the money will remain acquiesced unless our end-of-project evaluation is poor!</a:t>
            </a:r>
          </a:p>
          <a:p>
            <a:endParaRPr lang="fr-FR" dirty="0"/>
          </a:p>
        </p:txBody>
      </p:sp>
      <p:pic>
        <p:nvPicPr>
          <p:cNvPr id="4" name="Image 3" descr="Benner Erasmus 2019.png"/>
          <p:cNvPicPr>
            <a:picLocks noChangeAspect="1"/>
          </p:cNvPicPr>
          <p:nvPr/>
        </p:nvPicPr>
        <p:blipFill rotWithShape="1">
          <a:blip r:embed="rId2">
            <a:extLst>
              <a:ext uri="{28A0092B-C50C-407E-A947-70E740481C1C}">
                <a14:useLocalDpi xmlns:a14="http://schemas.microsoft.com/office/drawing/2010/main" val="0"/>
              </a:ext>
            </a:extLst>
          </a:blip>
          <a:srcRect l="4566" t="3039" r="58433" b="3378"/>
          <a:stretch/>
        </p:blipFill>
        <p:spPr>
          <a:xfrm>
            <a:off x="8013916" y="1328793"/>
            <a:ext cx="710984" cy="720000"/>
          </a:xfrm>
          <a:prstGeom prst="rect">
            <a:avLst/>
          </a:prstGeom>
        </p:spPr>
      </p:pic>
    </p:spTree>
    <p:extLst>
      <p:ext uri="{BB962C8B-B14F-4D97-AF65-F5344CB8AC3E}">
        <p14:creationId xmlns:p14="http://schemas.microsoft.com/office/powerpoint/2010/main" val="10156251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The </a:t>
            </a:r>
            <a:r>
              <a:rPr lang="fr-FR" dirty="0" err="1" smtClean="0"/>
              <a:t>timetable</a:t>
            </a:r>
            <a:endParaRPr lang="fr-FR" dirty="0"/>
          </a:p>
        </p:txBody>
      </p:sp>
      <p:pic>
        <p:nvPicPr>
          <p:cNvPr id="6" name="Image 5" descr="Capture d’écran 2020-09-15 à 10.34.51.png"/>
          <p:cNvPicPr>
            <a:picLocks noChangeAspect="1"/>
          </p:cNvPicPr>
          <p:nvPr/>
        </p:nvPicPr>
        <p:blipFill rotWithShape="1">
          <a:blip r:embed="rId2">
            <a:extLst>
              <a:ext uri="{28A0092B-C50C-407E-A947-70E740481C1C}">
                <a14:useLocalDpi xmlns:a14="http://schemas.microsoft.com/office/drawing/2010/main" val="0"/>
              </a:ext>
            </a:extLst>
          </a:blip>
          <a:srcRect l="38756" t="40411"/>
          <a:stretch/>
        </p:blipFill>
        <p:spPr>
          <a:xfrm>
            <a:off x="177195" y="2599764"/>
            <a:ext cx="8821707" cy="2982629"/>
          </a:xfrm>
          <a:prstGeom prst="rect">
            <a:avLst/>
          </a:prstGeom>
        </p:spPr>
      </p:pic>
    </p:spTree>
    <p:extLst>
      <p:ext uri="{BB962C8B-B14F-4D97-AF65-F5344CB8AC3E}">
        <p14:creationId xmlns:p14="http://schemas.microsoft.com/office/powerpoint/2010/main" val="34530429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The </a:t>
            </a:r>
            <a:r>
              <a:rPr lang="fr-FR" dirty="0" err="1" smtClean="0"/>
              <a:t>timetable</a:t>
            </a:r>
            <a:endParaRPr lang="fr-FR" dirty="0"/>
          </a:p>
        </p:txBody>
      </p:sp>
      <p:pic>
        <p:nvPicPr>
          <p:cNvPr id="6" name="Image 5" descr="Capture d’écran 2020-09-15 à 10.34.51.png"/>
          <p:cNvPicPr>
            <a:picLocks noChangeAspect="1"/>
          </p:cNvPicPr>
          <p:nvPr/>
        </p:nvPicPr>
        <p:blipFill rotWithShape="1">
          <a:blip r:embed="rId2">
            <a:extLst>
              <a:ext uri="{28A0092B-C50C-407E-A947-70E740481C1C}">
                <a14:useLocalDpi xmlns:a14="http://schemas.microsoft.com/office/drawing/2010/main" val="0"/>
              </a:ext>
            </a:extLst>
          </a:blip>
          <a:srcRect l="1" r="40016" b="25195"/>
          <a:stretch/>
        </p:blipFill>
        <p:spPr>
          <a:xfrm>
            <a:off x="149933" y="2614790"/>
            <a:ext cx="8816197" cy="3820486"/>
          </a:xfrm>
          <a:prstGeom prst="rect">
            <a:avLst/>
          </a:prstGeom>
        </p:spPr>
      </p:pic>
    </p:spTree>
    <p:extLst>
      <p:ext uri="{BB962C8B-B14F-4D97-AF65-F5344CB8AC3E}">
        <p14:creationId xmlns:p14="http://schemas.microsoft.com/office/powerpoint/2010/main" val="3249055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Communication</a:t>
            </a:r>
          </a:p>
        </p:txBody>
      </p:sp>
      <p:sp>
        <p:nvSpPr>
          <p:cNvPr id="3" name="Espace réservé du contenu 2"/>
          <p:cNvSpPr>
            <a:spLocks noGrp="1"/>
          </p:cNvSpPr>
          <p:nvPr>
            <p:ph idx="1"/>
          </p:nvPr>
        </p:nvSpPr>
        <p:spPr/>
        <p:txBody>
          <a:bodyPr/>
          <a:lstStyle/>
          <a:p>
            <a:r>
              <a:rPr lang="fr-FR" dirty="0" err="1" smtClean="0"/>
              <a:t>Website</a:t>
            </a:r>
            <a:endParaRPr lang="fr-FR" dirty="0" smtClean="0"/>
          </a:p>
          <a:p>
            <a:r>
              <a:rPr lang="fr-FR" dirty="0" err="1" smtClean="0"/>
              <a:t>eTwinning</a:t>
            </a:r>
            <a:endParaRPr lang="fr-FR" dirty="0" smtClean="0"/>
          </a:p>
          <a:p>
            <a:r>
              <a:rPr lang="fr-FR" dirty="0" smtClean="0"/>
              <a:t>Emails</a:t>
            </a:r>
          </a:p>
          <a:p>
            <a:r>
              <a:rPr lang="fr-FR" dirty="0" smtClean="0"/>
              <a:t>Facebook</a:t>
            </a:r>
            <a:endParaRPr lang="fr-FR" dirty="0"/>
          </a:p>
        </p:txBody>
      </p:sp>
      <p:sp>
        <p:nvSpPr>
          <p:cNvPr id="4" name="Rectangle à coins arrondis 3"/>
          <p:cNvSpPr/>
          <p:nvPr/>
        </p:nvSpPr>
        <p:spPr>
          <a:xfrm>
            <a:off x="4223146"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P1</a:t>
            </a:r>
            <a:endParaRPr lang="fr-FR" dirty="0"/>
          </a:p>
        </p:txBody>
      </p:sp>
      <p:sp>
        <p:nvSpPr>
          <p:cNvPr id="5" name="Rectangle à coins arrondis 4"/>
          <p:cNvSpPr/>
          <p:nvPr/>
        </p:nvSpPr>
        <p:spPr>
          <a:xfrm>
            <a:off x="5276287"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Page 10</a:t>
            </a:r>
            <a:endParaRPr lang="fr-FR" dirty="0"/>
          </a:p>
        </p:txBody>
      </p:sp>
    </p:spTree>
    <p:extLst>
      <p:ext uri="{BB962C8B-B14F-4D97-AF65-F5344CB8AC3E}">
        <p14:creationId xmlns:p14="http://schemas.microsoft.com/office/powerpoint/2010/main" val="608383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Communication</a:t>
            </a:r>
            <a:endParaRPr lang="fr-FR" dirty="0"/>
          </a:p>
        </p:txBody>
      </p:sp>
      <p:sp>
        <p:nvSpPr>
          <p:cNvPr id="3" name="Espace réservé du contenu 2"/>
          <p:cNvSpPr>
            <a:spLocks noGrp="1"/>
          </p:cNvSpPr>
          <p:nvPr>
            <p:ph idx="1"/>
          </p:nvPr>
        </p:nvSpPr>
        <p:spPr/>
        <p:txBody>
          <a:bodyPr>
            <a:normAutofit lnSpcReduction="10000"/>
          </a:bodyPr>
          <a:lstStyle/>
          <a:p>
            <a:r>
              <a:rPr lang="fr-FR" sz="2800" dirty="0" err="1" smtClean="0"/>
              <a:t>Website</a:t>
            </a:r>
            <a:endParaRPr lang="fr-FR" sz="2800" dirty="0"/>
          </a:p>
          <a:p>
            <a:r>
              <a:rPr lang="en-US" dirty="0"/>
              <a:t>As described in the project, we must use a professional company to create this site.</a:t>
            </a:r>
            <a:br>
              <a:rPr lang="en-US" dirty="0"/>
            </a:br>
            <a:r>
              <a:rPr lang="en-US" dirty="0"/>
              <a:t>I have an appointment on Friday with a company that is going to create a site.</a:t>
            </a:r>
            <a:br>
              <a:rPr lang="en-US" dirty="0"/>
            </a:br>
            <a:r>
              <a:rPr lang="en-US" dirty="0"/>
              <a:t>This site will have the advantage of having a part in which we can add information ourselves. Each coordinator will therefore be responsible for bringing the site to life ...</a:t>
            </a:r>
            <a:br>
              <a:rPr lang="en-US" dirty="0"/>
            </a:br>
            <a:r>
              <a:rPr lang="en-US" dirty="0" smtClean="0"/>
              <a:t>Proposition : the </a:t>
            </a:r>
            <a:r>
              <a:rPr lang="en-US" dirty="0"/>
              <a:t>cost of 600 € will be shared by each country at the rate of 100 €. Belgium will pay € 200 as we get more money.</a:t>
            </a:r>
            <a:br>
              <a:rPr lang="en-US" dirty="0"/>
            </a:br>
            <a:r>
              <a:rPr lang="en-US" dirty="0"/>
              <a:t>What site name?</a:t>
            </a:r>
            <a:endParaRPr lang="fr-FR" dirty="0"/>
          </a:p>
        </p:txBody>
      </p:sp>
      <p:pic>
        <p:nvPicPr>
          <p:cNvPr id="4" name="Image 3" descr="Benner Erasmus 2019.png"/>
          <p:cNvPicPr>
            <a:picLocks noChangeAspect="1"/>
          </p:cNvPicPr>
          <p:nvPr/>
        </p:nvPicPr>
        <p:blipFill rotWithShape="1">
          <a:blip r:embed="rId2">
            <a:extLst>
              <a:ext uri="{28A0092B-C50C-407E-A947-70E740481C1C}">
                <a14:useLocalDpi xmlns:a14="http://schemas.microsoft.com/office/drawing/2010/main" val="0"/>
              </a:ext>
            </a:extLst>
          </a:blip>
          <a:srcRect l="4566" t="3039" r="58433" b="3378"/>
          <a:stretch/>
        </p:blipFill>
        <p:spPr>
          <a:xfrm>
            <a:off x="8013916" y="1328793"/>
            <a:ext cx="710984" cy="720000"/>
          </a:xfrm>
          <a:prstGeom prst="rect">
            <a:avLst/>
          </a:prstGeom>
        </p:spPr>
      </p:pic>
      <p:sp>
        <p:nvSpPr>
          <p:cNvPr id="5" name="Rectangle à coins arrondis 4"/>
          <p:cNvSpPr/>
          <p:nvPr/>
        </p:nvSpPr>
        <p:spPr>
          <a:xfrm>
            <a:off x="4223146"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P1</a:t>
            </a:r>
            <a:endParaRPr lang="fr-FR" dirty="0"/>
          </a:p>
        </p:txBody>
      </p:sp>
      <p:sp>
        <p:nvSpPr>
          <p:cNvPr id="6" name="Rectangle à coins arrondis 5"/>
          <p:cNvSpPr/>
          <p:nvPr/>
        </p:nvSpPr>
        <p:spPr>
          <a:xfrm>
            <a:off x="5276287"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Page 10</a:t>
            </a:r>
            <a:endParaRPr lang="fr-FR" dirty="0"/>
          </a:p>
        </p:txBody>
      </p:sp>
    </p:spTree>
    <p:extLst>
      <p:ext uri="{BB962C8B-B14F-4D97-AF65-F5344CB8AC3E}">
        <p14:creationId xmlns:p14="http://schemas.microsoft.com/office/powerpoint/2010/main" val="1351858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Communication</a:t>
            </a:r>
            <a:endParaRPr lang="fr-FR" dirty="0"/>
          </a:p>
        </p:txBody>
      </p:sp>
      <p:sp>
        <p:nvSpPr>
          <p:cNvPr id="3" name="Espace réservé du contenu 2"/>
          <p:cNvSpPr>
            <a:spLocks noGrp="1"/>
          </p:cNvSpPr>
          <p:nvPr>
            <p:ph idx="1"/>
          </p:nvPr>
        </p:nvSpPr>
        <p:spPr/>
        <p:txBody>
          <a:bodyPr>
            <a:normAutofit/>
          </a:bodyPr>
          <a:lstStyle/>
          <a:p>
            <a:r>
              <a:rPr lang="fr-FR" sz="2800" dirty="0" err="1" smtClean="0"/>
              <a:t>eTwinning</a:t>
            </a:r>
            <a:endParaRPr lang="fr-FR" sz="2800" dirty="0" smtClean="0"/>
          </a:p>
          <a:p>
            <a:r>
              <a:rPr lang="en-US" dirty="0"/>
              <a:t>We have an obligation to use this platform. A group already exists but we have to adapt the </a:t>
            </a:r>
            <a:r>
              <a:rPr lang="en-US" dirty="0" err="1"/>
              <a:t>eTwinning</a:t>
            </a:r>
            <a:r>
              <a:rPr lang="en-US" dirty="0"/>
              <a:t> project into an Erasmus project.</a:t>
            </a:r>
            <a:br>
              <a:rPr lang="en-US" dirty="0"/>
            </a:br>
            <a:r>
              <a:rPr lang="en-US" dirty="0"/>
              <a:t>Who can take care of this</a:t>
            </a:r>
            <a:r>
              <a:rPr lang="en-US" dirty="0" smtClean="0"/>
              <a:t>?</a:t>
            </a:r>
          </a:p>
          <a:p>
            <a:endParaRPr lang="en-US" dirty="0"/>
          </a:p>
          <a:p>
            <a:endParaRPr lang="fr-FR" dirty="0"/>
          </a:p>
        </p:txBody>
      </p:sp>
      <p:pic>
        <p:nvPicPr>
          <p:cNvPr id="6" name="Image 5" descr="Benner Erasmus 2019.png"/>
          <p:cNvPicPr>
            <a:picLocks noChangeAspect="1"/>
          </p:cNvPicPr>
          <p:nvPr/>
        </p:nvPicPr>
        <p:blipFill rotWithShape="1">
          <a:blip r:embed="rId2">
            <a:extLst>
              <a:ext uri="{28A0092B-C50C-407E-A947-70E740481C1C}">
                <a14:useLocalDpi xmlns:a14="http://schemas.microsoft.com/office/drawing/2010/main" val="0"/>
              </a:ext>
            </a:extLst>
          </a:blip>
          <a:srcRect l="4566" t="3039" r="58433" b="3378"/>
          <a:stretch/>
        </p:blipFill>
        <p:spPr>
          <a:xfrm>
            <a:off x="8013916" y="1328793"/>
            <a:ext cx="710984" cy="720000"/>
          </a:xfrm>
          <a:prstGeom prst="rect">
            <a:avLst/>
          </a:prstGeom>
        </p:spPr>
      </p:pic>
      <p:sp>
        <p:nvSpPr>
          <p:cNvPr id="7" name="Rectangle à coins arrondis 6"/>
          <p:cNvSpPr/>
          <p:nvPr/>
        </p:nvSpPr>
        <p:spPr>
          <a:xfrm>
            <a:off x="4223146"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P1</a:t>
            </a:r>
            <a:endParaRPr lang="fr-FR" dirty="0"/>
          </a:p>
        </p:txBody>
      </p:sp>
      <p:sp>
        <p:nvSpPr>
          <p:cNvPr id="8" name="Rectangle à coins arrondis 7"/>
          <p:cNvSpPr/>
          <p:nvPr/>
        </p:nvSpPr>
        <p:spPr>
          <a:xfrm>
            <a:off x="5276287"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Page 10</a:t>
            </a:r>
            <a:endParaRPr lang="fr-FR" dirty="0"/>
          </a:p>
        </p:txBody>
      </p:sp>
    </p:spTree>
    <p:extLst>
      <p:ext uri="{BB962C8B-B14F-4D97-AF65-F5344CB8AC3E}">
        <p14:creationId xmlns:p14="http://schemas.microsoft.com/office/powerpoint/2010/main" val="1696559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Communication</a:t>
            </a:r>
            <a:endParaRPr lang="fr-FR" dirty="0"/>
          </a:p>
        </p:txBody>
      </p:sp>
      <p:pic>
        <p:nvPicPr>
          <p:cNvPr id="5" name="Image 4" descr="Capture d’écran 2020-09-15 à 13.53.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182" y="2688373"/>
            <a:ext cx="5969257" cy="3571916"/>
          </a:xfrm>
          <a:prstGeom prst="rect">
            <a:avLst/>
          </a:prstGeom>
        </p:spPr>
      </p:pic>
      <p:pic>
        <p:nvPicPr>
          <p:cNvPr id="7" name="Image 6" descr="Benner Erasmus 2019.png"/>
          <p:cNvPicPr>
            <a:picLocks noChangeAspect="1"/>
          </p:cNvPicPr>
          <p:nvPr/>
        </p:nvPicPr>
        <p:blipFill rotWithShape="1">
          <a:blip r:embed="rId3">
            <a:extLst>
              <a:ext uri="{28A0092B-C50C-407E-A947-70E740481C1C}">
                <a14:useLocalDpi xmlns:a14="http://schemas.microsoft.com/office/drawing/2010/main" val="0"/>
              </a:ext>
            </a:extLst>
          </a:blip>
          <a:srcRect l="4566" t="3039" r="58433" b="3378"/>
          <a:stretch/>
        </p:blipFill>
        <p:spPr>
          <a:xfrm>
            <a:off x="8013916" y="1328793"/>
            <a:ext cx="710984" cy="720000"/>
          </a:xfrm>
          <a:prstGeom prst="rect">
            <a:avLst/>
          </a:prstGeom>
        </p:spPr>
      </p:pic>
      <p:sp>
        <p:nvSpPr>
          <p:cNvPr id="8" name="Rectangle à coins arrondis 7"/>
          <p:cNvSpPr/>
          <p:nvPr/>
        </p:nvSpPr>
        <p:spPr>
          <a:xfrm>
            <a:off x="4223146"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P1</a:t>
            </a:r>
            <a:endParaRPr lang="fr-FR" dirty="0"/>
          </a:p>
        </p:txBody>
      </p:sp>
      <p:sp>
        <p:nvSpPr>
          <p:cNvPr id="9" name="Rectangle à coins arrondis 8"/>
          <p:cNvSpPr/>
          <p:nvPr/>
        </p:nvSpPr>
        <p:spPr>
          <a:xfrm>
            <a:off x="5276287"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Page 10</a:t>
            </a:r>
            <a:endParaRPr lang="fr-FR" dirty="0"/>
          </a:p>
        </p:txBody>
      </p:sp>
    </p:spTree>
    <p:extLst>
      <p:ext uri="{BB962C8B-B14F-4D97-AF65-F5344CB8AC3E}">
        <p14:creationId xmlns:p14="http://schemas.microsoft.com/office/powerpoint/2010/main" val="3436916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Communication</a:t>
            </a:r>
            <a:endParaRPr lang="fr-FR" dirty="0"/>
          </a:p>
        </p:txBody>
      </p:sp>
      <p:sp>
        <p:nvSpPr>
          <p:cNvPr id="3" name="Espace réservé du contenu 2"/>
          <p:cNvSpPr>
            <a:spLocks noGrp="1"/>
          </p:cNvSpPr>
          <p:nvPr>
            <p:ph idx="1"/>
          </p:nvPr>
        </p:nvSpPr>
        <p:spPr/>
        <p:txBody>
          <a:bodyPr/>
          <a:lstStyle/>
          <a:p>
            <a:r>
              <a:rPr lang="fr-FR" sz="2800" dirty="0" smtClean="0"/>
              <a:t>Emails</a:t>
            </a:r>
          </a:p>
          <a:p>
            <a:r>
              <a:rPr lang="en-US" dirty="0"/>
              <a:t>For all official information we will use this communication channel!</a:t>
            </a:r>
            <a:endParaRPr lang="fr-FR" dirty="0"/>
          </a:p>
        </p:txBody>
      </p:sp>
      <p:pic>
        <p:nvPicPr>
          <p:cNvPr id="4" name="Image 3" descr="Benner Erasmus 2019.png"/>
          <p:cNvPicPr>
            <a:picLocks noChangeAspect="1"/>
          </p:cNvPicPr>
          <p:nvPr/>
        </p:nvPicPr>
        <p:blipFill rotWithShape="1">
          <a:blip r:embed="rId2">
            <a:extLst>
              <a:ext uri="{28A0092B-C50C-407E-A947-70E740481C1C}">
                <a14:useLocalDpi xmlns:a14="http://schemas.microsoft.com/office/drawing/2010/main" val="0"/>
              </a:ext>
            </a:extLst>
          </a:blip>
          <a:srcRect l="4566" t="3039" r="58433" b="3378"/>
          <a:stretch/>
        </p:blipFill>
        <p:spPr>
          <a:xfrm>
            <a:off x="8013916" y="1328793"/>
            <a:ext cx="710984" cy="720000"/>
          </a:xfrm>
          <a:prstGeom prst="rect">
            <a:avLst/>
          </a:prstGeom>
        </p:spPr>
      </p:pic>
      <p:sp>
        <p:nvSpPr>
          <p:cNvPr id="5" name="Rectangle à coins arrondis 4"/>
          <p:cNvSpPr/>
          <p:nvPr/>
        </p:nvSpPr>
        <p:spPr>
          <a:xfrm>
            <a:off x="4223146"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P1</a:t>
            </a:r>
            <a:endParaRPr lang="fr-FR" dirty="0"/>
          </a:p>
        </p:txBody>
      </p:sp>
      <p:sp>
        <p:nvSpPr>
          <p:cNvPr id="6" name="Rectangle à coins arrondis 5"/>
          <p:cNvSpPr/>
          <p:nvPr/>
        </p:nvSpPr>
        <p:spPr>
          <a:xfrm>
            <a:off x="5276287"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Page 10</a:t>
            </a:r>
            <a:endParaRPr lang="fr-FR" dirty="0"/>
          </a:p>
        </p:txBody>
      </p:sp>
    </p:spTree>
    <p:extLst>
      <p:ext uri="{BB962C8B-B14F-4D97-AF65-F5344CB8AC3E}">
        <p14:creationId xmlns:p14="http://schemas.microsoft.com/office/powerpoint/2010/main" val="2504353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Presentation of the </a:t>
            </a:r>
            <a:r>
              <a:rPr lang="en-US" dirty="0" smtClean="0"/>
              <a:t>coordinators</a:t>
            </a:r>
            <a:endParaRPr lang="fr-FR" dirty="0"/>
          </a:p>
        </p:txBody>
      </p:sp>
      <p:sp>
        <p:nvSpPr>
          <p:cNvPr id="3" name="Espace réservé du contenu 2"/>
          <p:cNvSpPr>
            <a:spLocks noGrp="1"/>
          </p:cNvSpPr>
          <p:nvPr>
            <p:ph idx="1"/>
          </p:nvPr>
        </p:nvSpPr>
        <p:spPr/>
        <p:txBody>
          <a:bodyPr/>
          <a:lstStyle/>
          <a:p>
            <a:r>
              <a:rPr lang="fr-FR" dirty="0" smtClean="0"/>
              <a:t>Thierry Hennico</a:t>
            </a:r>
          </a:p>
          <a:p>
            <a:r>
              <a:rPr lang="fr-FR" dirty="0" err="1" smtClean="0"/>
              <a:t>Irene</a:t>
            </a:r>
            <a:r>
              <a:rPr lang="fr-FR" dirty="0" smtClean="0"/>
              <a:t> </a:t>
            </a:r>
            <a:r>
              <a:rPr lang="fr-FR" dirty="0" err="1" smtClean="0"/>
              <a:t>Confalone</a:t>
            </a:r>
            <a:endParaRPr lang="fr-FR" dirty="0" smtClean="0"/>
          </a:p>
          <a:p>
            <a:r>
              <a:rPr lang="hr-HR" dirty="0" smtClean="0"/>
              <a:t>Janja Žnidarić</a:t>
            </a:r>
          </a:p>
          <a:p>
            <a:r>
              <a:rPr lang="hr-HR" dirty="0" smtClean="0"/>
              <a:t>Marcos Domenech</a:t>
            </a:r>
          </a:p>
          <a:p>
            <a:r>
              <a:rPr lang="hr-HR" dirty="0" smtClean="0"/>
              <a:t>Elisabeth Desbois</a:t>
            </a:r>
          </a:p>
          <a:p>
            <a:endParaRPr lang="fr-FR" dirty="0"/>
          </a:p>
        </p:txBody>
      </p:sp>
      <p:pic>
        <p:nvPicPr>
          <p:cNvPr id="5" name="Image 4" descr="Benner Erasmus 2019.png"/>
          <p:cNvPicPr>
            <a:picLocks noChangeAspect="1"/>
          </p:cNvPicPr>
          <p:nvPr/>
        </p:nvPicPr>
        <p:blipFill rotWithShape="1">
          <a:blip r:embed="rId2">
            <a:extLst>
              <a:ext uri="{28A0092B-C50C-407E-A947-70E740481C1C}">
                <a14:useLocalDpi xmlns:a14="http://schemas.microsoft.com/office/drawing/2010/main" val="0"/>
              </a:ext>
            </a:extLst>
          </a:blip>
          <a:srcRect l="4566" t="3039" r="58433" b="3378"/>
          <a:stretch/>
        </p:blipFill>
        <p:spPr>
          <a:xfrm>
            <a:off x="8013916" y="1328793"/>
            <a:ext cx="710984" cy="720000"/>
          </a:xfrm>
          <a:prstGeom prst="rect">
            <a:avLst/>
          </a:prstGeom>
        </p:spPr>
      </p:pic>
    </p:spTree>
    <p:extLst>
      <p:ext uri="{BB962C8B-B14F-4D97-AF65-F5344CB8AC3E}">
        <p14:creationId xmlns:p14="http://schemas.microsoft.com/office/powerpoint/2010/main" val="7062126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Communication</a:t>
            </a:r>
            <a:endParaRPr lang="fr-FR" dirty="0"/>
          </a:p>
        </p:txBody>
      </p:sp>
      <p:sp>
        <p:nvSpPr>
          <p:cNvPr id="3" name="Espace réservé du contenu 2"/>
          <p:cNvSpPr>
            <a:spLocks noGrp="1"/>
          </p:cNvSpPr>
          <p:nvPr>
            <p:ph idx="1"/>
          </p:nvPr>
        </p:nvSpPr>
        <p:spPr/>
        <p:txBody>
          <a:bodyPr/>
          <a:lstStyle/>
          <a:p>
            <a:r>
              <a:rPr lang="fr-FR" sz="2800" dirty="0" smtClean="0"/>
              <a:t>Facebook</a:t>
            </a:r>
          </a:p>
          <a:p>
            <a:r>
              <a:rPr lang="en-US" dirty="0"/>
              <a:t>This private group can be used in a broad sense. Parents and colleagues can be invited to follow our adventures.</a:t>
            </a:r>
            <a:br>
              <a:rPr lang="en-US" dirty="0"/>
            </a:br>
            <a:r>
              <a:rPr lang="en-US" dirty="0"/>
              <a:t>This can be very helpful in transnational meetings.</a:t>
            </a:r>
            <a:endParaRPr lang="fr-FR" dirty="0"/>
          </a:p>
        </p:txBody>
      </p:sp>
      <p:pic>
        <p:nvPicPr>
          <p:cNvPr id="4" name="Image 3" descr="Benner Erasmus 2019.png"/>
          <p:cNvPicPr>
            <a:picLocks noChangeAspect="1"/>
          </p:cNvPicPr>
          <p:nvPr/>
        </p:nvPicPr>
        <p:blipFill rotWithShape="1">
          <a:blip r:embed="rId2">
            <a:extLst>
              <a:ext uri="{28A0092B-C50C-407E-A947-70E740481C1C}">
                <a14:useLocalDpi xmlns:a14="http://schemas.microsoft.com/office/drawing/2010/main" val="0"/>
              </a:ext>
            </a:extLst>
          </a:blip>
          <a:srcRect l="4566" t="3039" r="58433" b="3378"/>
          <a:stretch/>
        </p:blipFill>
        <p:spPr>
          <a:xfrm>
            <a:off x="8013916" y="1328793"/>
            <a:ext cx="710984" cy="720000"/>
          </a:xfrm>
          <a:prstGeom prst="rect">
            <a:avLst/>
          </a:prstGeom>
        </p:spPr>
      </p:pic>
      <p:sp>
        <p:nvSpPr>
          <p:cNvPr id="5" name="Rectangle à coins arrondis 4"/>
          <p:cNvSpPr/>
          <p:nvPr/>
        </p:nvSpPr>
        <p:spPr>
          <a:xfrm>
            <a:off x="4223146"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P1</a:t>
            </a:r>
            <a:endParaRPr lang="fr-FR" dirty="0"/>
          </a:p>
        </p:txBody>
      </p:sp>
      <p:sp>
        <p:nvSpPr>
          <p:cNvPr id="6" name="Rectangle à coins arrondis 5"/>
          <p:cNvSpPr/>
          <p:nvPr/>
        </p:nvSpPr>
        <p:spPr>
          <a:xfrm>
            <a:off x="5276287"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Page 10</a:t>
            </a:r>
            <a:endParaRPr lang="fr-FR" dirty="0"/>
          </a:p>
        </p:txBody>
      </p:sp>
    </p:spTree>
    <p:extLst>
      <p:ext uri="{BB962C8B-B14F-4D97-AF65-F5344CB8AC3E}">
        <p14:creationId xmlns:p14="http://schemas.microsoft.com/office/powerpoint/2010/main" val="91147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4223146"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C</a:t>
            </a:r>
            <a:r>
              <a:rPr lang="fr-FR" dirty="0" smtClean="0"/>
              <a:t>1</a:t>
            </a:r>
            <a:endParaRPr lang="fr-FR" dirty="0"/>
          </a:p>
        </p:txBody>
      </p:sp>
      <p:pic>
        <p:nvPicPr>
          <p:cNvPr id="5" name="Image 4" descr="Capture d’écran 2020-09-15 à 10.34.51.png"/>
          <p:cNvPicPr>
            <a:picLocks noChangeAspect="1"/>
          </p:cNvPicPr>
          <p:nvPr/>
        </p:nvPicPr>
        <p:blipFill rotWithShape="1">
          <a:blip r:embed="rId2">
            <a:extLst>
              <a:ext uri="{28A0092B-C50C-407E-A947-70E740481C1C}">
                <a14:useLocalDpi xmlns:a14="http://schemas.microsoft.com/office/drawing/2010/main" val="0"/>
              </a:ext>
            </a:extLst>
          </a:blip>
          <a:srcRect l="1" r="40016" b="25195"/>
          <a:stretch/>
        </p:blipFill>
        <p:spPr>
          <a:xfrm>
            <a:off x="520257" y="2761660"/>
            <a:ext cx="8204643" cy="3555470"/>
          </a:xfrm>
          <a:prstGeom prst="rect">
            <a:avLst/>
          </a:prstGeom>
        </p:spPr>
      </p:pic>
      <p:pic>
        <p:nvPicPr>
          <p:cNvPr id="6" name="Image 5" descr="Benner Erasmus 2019.png"/>
          <p:cNvPicPr>
            <a:picLocks noChangeAspect="1"/>
          </p:cNvPicPr>
          <p:nvPr/>
        </p:nvPicPr>
        <p:blipFill rotWithShape="1">
          <a:blip r:embed="rId3">
            <a:extLst>
              <a:ext uri="{28A0092B-C50C-407E-A947-70E740481C1C}">
                <a14:useLocalDpi xmlns:a14="http://schemas.microsoft.com/office/drawing/2010/main" val="0"/>
              </a:ext>
            </a:extLst>
          </a:blip>
          <a:srcRect l="4566" t="3039" r="58433" b="3378"/>
          <a:stretch/>
        </p:blipFill>
        <p:spPr>
          <a:xfrm>
            <a:off x="8013916" y="1328793"/>
            <a:ext cx="710984" cy="720000"/>
          </a:xfrm>
          <a:prstGeom prst="rect">
            <a:avLst/>
          </a:prstGeom>
        </p:spPr>
      </p:pic>
      <p:sp>
        <p:nvSpPr>
          <p:cNvPr id="7" name="Rectangle à coins arrondis 6"/>
          <p:cNvSpPr/>
          <p:nvPr/>
        </p:nvSpPr>
        <p:spPr>
          <a:xfrm>
            <a:off x="5276287"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Page 52</a:t>
            </a:r>
            <a:endParaRPr lang="fr-FR" dirty="0"/>
          </a:p>
        </p:txBody>
      </p:sp>
    </p:spTree>
    <p:extLst>
      <p:ext uri="{BB962C8B-B14F-4D97-AF65-F5344CB8AC3E}">
        <p14:creationId xmlns:p14="http://schemas.microsoft.com/office/powerpoint/2010/main" val="2023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4223146"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C</a:t>
            </a:r>
            <a:r>
              <a:rPr lang="fr-FR" dirty="0" smtClean="0"/>
              <a:t>1</a:t>
            </a:r>
            <a:endParaRPr lang="fr-FR" dirty="0"/>
          </a:p>
        </p:txBody>
      </p:sp>
      <p:pic>
        <p:nvPicPr>
          <p:cNvPr id="5" name="Image 4" descr="Capture d’écran 2020-09-15 à 10.34.51.png"/>
          <p:cNvPicPr>
            <a:picLocks noChangeAspect="1"/>
          </p:cNvPicPr>
          <p:nvPr/>
        </p:nvPicPr>
        <p:blipFill rotWithShape="1">
          <a:blip r:embed="rId2">
            <a:extLst>
              <a:ext uri="{28A0092B-C50C-407E-A947-70E740481C1C}">
                <a14:useLocalDpi xmlns:a14="http://schemas.microsoft.com/office/drawing/2010/main" val="0"/>
              </a:ext>
            </a:extLst>
          </a:blip>
          <a:srcRect l="1" t="1" r="65098" b="89746"/>
          <a:stretch/>
        </p:blipFill>
        <p:spPr>
          <a:xfrm>
            <a:off x="723447" y="3470536"/>
            <a:ext cx="8142532" cy="831273"/>
          </a:xfrm>
          <a:prstGeom prst="rect">
            <a:avLst/>
          </a:prstGeom>
        </p:spPr>
      </p:pic>
      <p:pic>
        <p:nvPicPr>
          <p:cNvPr id="6" name="Image 5" descr="Benner Erasmus 2019.png"/>
          <p:cNvPicPr>
            <a:picLocks noChangeAspect="1"/>
          </p:cNvPicPr>
          <p:nvPr/>
        </p:nvPicPr>
        <p:blipFill rotWithShape="1">
          <a:blip r:embed="rId3">
            <a:extLst>
              <a:ext uri="{28A0092B-C50C-407E-A947-70E740481C1C}">
                <a14:useLocalDpi xmlns:a14="http://schemas.microsoft.com/office/drawing/2010/main" val="0"/>
              </a:ext>
            </a:extLst>
          </a:blip>
          <a:srcRect l="4566" t="3039" r="58433" b="3378"/>
          <a:stretch/>
        </p:blipFill>
        <p:spPr>
          <a:xfrm>
            <a:off x="8013916" y="1328793"/>
            <a:ext cx="710984" cy="720000"/>
          </a:xfrm>
          <a:prstGeom prst="rect">
            <a:avLst/>
          </a:prstGeom>
        </p:spPr>
      </p:pic>
      <p:sp>
        <p:nvSpPr>
          <p:cNvPr id="7" name="Rectangle à coins arrondis 6"/>
          <p:cNvSpPr/>
          <p:nvPr/>
        </p:nvSpPr>
        <p:spPr>
          <a:xfrm>
            <a:off x="5276287"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Page 52</a:t>
            </a:r>
            <a:endParaRPr lang="fr-FR" dirty="0"/>
          </a:p>
        </p:txBody>
      </p:sp>
    </p:spTree>
    <p:extLst>
      <p:ext uri="{BB962C8B-B14F-4D97-AF65-F5344CB8AC3E}">
        <p14:creationId xmlns:p14="http://schemas.microsoft.com/office/powerpoint/2010/main" val="1263215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85000" lnSpcReduction="20000"/>
          </a:bodyPr>
          <a:lstStyle/>
          <a:p>
            <a:r>
              <a:rPr lang="en-US" dirty="0"/>
              <a:t>Children from different countries present the life of a typical class in their school at the level of a weekly schedule, teaching, available materials, extracurricular activities, holidays. This presentation in the form of a slide show with videos is followed by a sequence of questions and answers.</a:t>
            </a:r>
            <a:br>
              <a:rPr lang="en-US" dirty="0"/>
            </a:br>
            <a:r>
              <a:rPr lang="en-US" dirty="0"/>
              <a:t>As part of learning English, it will be necessary for the question-answer sequence to be done in two stages so that students at the start of learning English can prepare the answers with the teachers. This preparation can be done before the visit or during the stay!</a:t>
            </a:r>
            <a:br>
              <a:rPr lang="en-US" dirty="0"/>
            </a:br>
            <a:r>
              <a:rPr lang="en-US" dirty="0"/>
              <a:t>The children will produce identity cards which will be present on </a:t>
            </a:r>
            <a:r>
              <a:rPr lang="en-US" dirty="0" err="1"/>
              <a:t>eTwinning</a:t>
            </a:r>
            <a:r>
              <a:rPr lang="en-US" dirty="0"/>
              <a:t>. These sheets will present "typical children" from school. It will also be possible to have records of real children. This card-based approach should allow children from other schools to understand the differences and similarities ... the idea would be not to use the same cards for all schools. The layout of the cards would already give interesting indications</a:t>
            </a:r>
            <a:br>
              <a:rPr lang="en-US" dirty="0"/>
            </a:br>
            <a:r>
              <a:rPr lang="en-US" dirty="0"/>
              <a:t>on what may or may not appear important depending on the country. Secondly, it would be possible to complete the sheets with any requests from other participants.</a:t>
            </a:r>
            <a:endParaRPr lang="fr-FR" dirty="0"/>
          </a:p>
        </p:txBody>
      </p:sp>
      <p:sp>
        <p:nvSpPr>
          <p:cNvPr id="4" name="Rectangle à coins arrondis 3"/>
          <p:cNvSpPr/>
          <p:nvPr/>
        </p:nvSpPr>
        <p:spPr>
          <a:xfrm>
            <a:off x="4223146"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C</a:t>
            </a:r>
            <a:r>
              <a:rPr lang="fr-FR" dirty="0" smtClean="0"/>
              <a:t>1</a:t>
            </a:r>
            <a:endParaRPr lang="fr-FR" dirty="0"/>
          </a:p>
        </p:txBody>
      </p:sp>
      <p:pic>
        <p:nvPicPr>
          <p:cNvPr id="5" name="Image 4" descr="Benner Erasmus 2019.png"/>
          <p:cNvPicPr>
            <a:picLocks noChangeAspect="1"/>
          </p:cNvPicPr>
          <p:nvPr/>
        </p:nvPicPr>
        <p:blipFill rotWithShape="1">
          <a:blip r:embed="rId2">
            <a:extLst>
              <a:ext uri="{28A0092B-C50C-407E-A947-70E740481C1C}">
                <a14:useLocalDpi xmlns:a14="http://schemas.microsoft.com/office/drawing/2010/main" val="0"/>
              </a:ext>
            </a:extLst>
          </a:blip>
          <a:srcRect l="4566" t="3039" r="58433" b="3378"/>
          <a:stretch/>
        </p:blipFill>
        <p:spPr>
          <a:xfrm>
            <a:off x="8013916" y="1328793"/>
            <a:ext cx="710984" cy="720000"/>
          </a:xfrm>
          <a:prstGeom prst="rect">
            <a:avLst/>
          </a:prstGeom>
        </p:spPr>
      </p:pic>
      <p:sp>
        <p:nvSpPr>
          <p:cNvPr id="6" name="Rectangle à coins arrondis 5"/>
          <p:cNvSpPr/>
          <p:nvPr/>
        </p:nvSpPr>
        <p:spPr>
          <a:xfrm>
            <a:off x="5276287" y="1456765"/>
            <a:ext cx="756000" cy="756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Page 52</a:t>
            </a:r>
            <a:endParaRPr lang="fr-FR" dirty="0"/>
          </a:p>
        </p:txBody>
      </p:sp>
    </p:spTree>
    <p:extLst>
      <p:ext uri="{BB962C8B-B14F-4D97-AF65-F5344CB8AC3E}">
        <p14:creationId xmlns:p14="http://schemas.microsoft.com/office/powerpoint/2010/main" val="4225266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Benner Erasmus 2019.png"/>
          <p:cNvPicPr>
            <a:picLocks noChangeAspect="1"/>
          </p:cNvPicPr>
          <p:nvPr/>
        </p:nvPicPr>
        <p:blipFill rotWithShape="1">
          <a:blip r:embed="rId2">
            <a:extLst>
              <a:ext uri="{28A0092B-C50C-407E-A947-70E740481C1C}">
                <a14:useLocalDpi xmlns:a14="http://schemas.microsoft.com/office/drawing/2010/main" val="0"/>
              </a:ext>
            </a:extLst>
          </a:blip>
          <a:srcRect l="4566" t="3039" r="58433" b="3378"/>
          <a:stretch/>
        </p:blipFill>
        <p:spPr>
          <a:xfrm>
            <a:off x="2350323" y="1576979"/>
            <a:ext cx="4452477" cy="4508939"/>
          </a:xfrm>
          <a:prstGeom prst="rect">
            <a:avLst/>
          </a:prstGeom>
        </p:spPr>
      </p:pic>
    </p:spTree>
    <p:extLst>
      <p:ext uri="{BB962C8B-B14F-4D97-AF65-F5344CB8AC3E}">
        <p14:creationId xmlns:p14="http://schemas.microsoft.com/office/powerpoint/2010/main" val="3858814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en-US" dirty="0"/>
              <a:t>I was born in 1963.</a:t>
            </a:r>
            <a:br>
              <a:rPr lang="en-US" dirty="0"/>
            </a:br>
            <a:r>
              <a:rPr lang="en-US" dirty="0"/>
              <a:t>Dad of two grown children (28 and 26)</a:t>
            </a:r>
            <a:br>
              <a:rPr lang="en-US" dirty="0"/>
            </a:br>
            <a:r>
              <a:rPr lang="en-US" dirty="0"/>
              <a:t>I have been with my wife Brigitte for 39 years</a:t>
            </a:r>
            <a:r>
              <a:rPr lang="en-US" dirty="0" smtClean="0"/>
              <a:t>. </a:t>
            </a:r>
            <a:r>
              <a:rPr lang="en-US" dirty="0"/>
              <a:t>Married for 31 years </a:t>
            </a:r>
            <a:r>
              <a:rPr lang="en-US" dirty="0" smtClean="0"/>
              <a:t>today!</a:t>
            </a:r>
            <a:r>
              <a:rPr lang="en-US" dirty="0"/>
              <a:t/>
            </a:r>
            <a:br>
              <a:rPr lang="en-US" dirty="0"/>
            </a:br>
            <a:r>
              <a:rPr lang="en-US" dirty="0"/>
              <a:t>I have been a teacher for children aged 10-12 for most of my career. I worked with children with special needs for 3 years at the start of my career.</a:t>
            </a:r>
            <a:br>
              <a:rPr lang="en-US" dirty="0"/>
            </a:br>
            <a:r>
              <a:rPr lang="en-US" dirty="0"/>
              <a:t>I have been living on Comenius, Erasmus and </a:t>
            </a:r>
            <a:r>
              <a:rPr lang="en-US" dirty="0" err="1"/>
              <a:t>eTwinning</a:t>
            </a:r>
            <a:r>
              <a:rPr lang="en-US" dirty="0"/>
              <a:t> projects since 2011</a:t>
            </a:r>
            <a:r>
              <a:rPr lang="en-US" dirty="0" smtClean="0"/>
              <a:t>.</a:t>
            </a:r>
          </a:p>
          <a:p>
            <a:r>
              <a:rPr lang="en-US" dirty="0" smtClean="0"/>
              <a:t>Hobbies : travels (M</a:t>
            </a:r>
            <a:r>
              <a:rPr lang="fr-FR" dirty="0" smtClean="0"/>
              <a:t>a</a:t>
            </a:r>
            <a:r>
              <a:rPr lang="en-US" dirty="0" err="1" smtClean="0"/>
              <a:t>rrocco</a:t>
            </a:r>
            <a:r>
              <a:rPr lang="en-US" dirty="0" smtClean="0"/>
              <a:t>), garden and basket</a:t>
            </a:r>
            <a:endParaRPr lang="fr-FR" dirty="0"/>
          </a:p>
        </p:txBody>
      </p:sp>
      <p:sp>
        <p:nvSpPr>
          <p:cNvPr id="4" name="Titre 3"/>
          <p:cNvSpPr>
            <a:spLocks noGrp="1"/>
          </p:cNvSpPr>
          <p:nvPr>
            <p:ph type="title"/>
          </p:nvPr>
        </p:nvSpPr>
        <p:spPr/>
        <p:txBody>
          <a:bodyPr/>
          <a:lstStyle/>
          <a:p>
            <a:r>
              <a:rPr lang="fr-FR" dirty="0" smtClean="0"/>
              <a:t>Thierry</a:t>
            </a:r>
            <a:endParaRPr lang="fr-FR" dirty="0"/>
          </a:p>
        </p:txBody>
      </p:sp>
      <p:pic>
        <p:nvPicPr>
          <p:cNvPr id="5" name="Image 4" descr="Benner Erasmus 2019.png"/>
          <p:cNvPicPr>
            <a:picLocks noChangeAspect="1"/>
          </p:cNvPicPr>
          <p:nvPr/>
        </p:nvPicPr>
        <p:blipFill rotWithShape="1">
          <a:blip r:embed="rId2">
            <a:extLst>
              <a:ext uri="{28A0092B-C50C-407E-A947-70E740481C1C}">
                <a14:useLocalDpi xmlns:a14="http://schemas.microsoft.com/office/drawing/2010/main" val="0"/>
              </a:ext>
            </a:extLst>
          </a:blip>
          <a:srcRect l="4566" t="3039" r="58433" b="3378"/>
          <a:stretch/>
        </p:blipFill>
        <p:spPr>
          <a:xfrm>
            <a:off x="8013916" y="1328793"/>
            <a:ext cx="710984" cy="720000"/>
          </a:xfrm>
          <a:prstGeom prst="rect">
            <a:avLst/>
          </a:prstGeom>
        </p:spPr>
      </p:pic>
    </p:spTree>
    <p:extLst>
      <p:ext uri="{BB962C8B-B14F-4D97-AF65-F5344CB8AC3E}">
        <p14:creationId xmlns:p14="http://schemas.microsoft.com/office/powerpoint/2010/main" val="336646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2658445" y="765632"/>
            <a:ext cx="2202784" cy="2202784"/>
          </a:xfrm>
          <a:prstGeom prst="rect">
            <a:avLst/>
          </a:prstGeom>
        </p:spPr>
      </p:pic>
      <p:pic>
        <p:nvPicPr>
          <p:cNvPr id="7" name="Image 6"/>
          <p:cNvPicPr>
            <a:picLocks noChangeAspect="1"/>
          </p:cNvPicPr>
          <p:nvPr/>
        </p:nvPicPr>
        <p:blipFill rotWithShape="1">
          <a:blip r:embed="rId3"/>
          <a:srcRect l="29066" t="11628" r="20711" b="54348"/>
          <a:stretch/>
        </p:blipFill>
        <p:spPr>
          <a:xfrm>
            <a:off x="415925" y="3278549"/>
            <a:ext cx="4592305" cy="2333382"/>
          </a:xfrm>
          <a:prstGeom prst="rect">
            <a:avLst/>
          </a:prstGeom>
        </p:spPr>
      </p:pic>
      <p:pic>
        <p:nvPicPr>
          <p:cNvPr id="6" name="Image 5"/>
          <p:cNvPicPr>
            <a:picLocks noChangeAspect="1"/>
          </p:cNvPicPr>
          <p:nvPr/>
        </p:nvPicPr>
        <p:blipFill rotWithShape="1">
          <a:blip r:embed="rId4"/>
          <a:srcRect l="34304" t="31010" r="31130" b="34536"/>
          <a:stretch/>
        </p:blipFill>
        <p:spPr>
          <a:xfrm>
            <a:off x="6428298" y="3278549"/>
            <a:ext cx="1579990" cy="2362918"/>
          </a:xfrm>
          <a:prstGeom prst="rect">
            <a:avLst/>
          </a:prstGeom>
        </p:spPr>
      </p:pic>
      <p:sp>
        <p:nvSpPr>
          <p:cNvPr id="2" name="Titre 1"/>
          <p:cNvSpPr>
            <a:spLocks noGrp="1"/>
          </p:cNvSpPr>
          <p:nvPr>
            <p:ph type="title"/>
          </p:nvPr>
        </p:nvSpPr>
        <p:spPr/>
        <p:txBody>
          <a:bodyPr/>
          <a:lstStyle/>
          <a:p>
            <a:r>
              <a:rPr lang="fr-FR" dirty="0" smtClean="0"/>
              <a:t>Thierry</a:t>
            </a:r>
            <a:endParaRPr lang="fr-FR" dirty="0"/>
          </a:p>
        </p:txBody>
      </p:sp>
      <p:pic>
        <p:nvPicPr>
          <p:cNvPr id="4" name="Image 3"/>
          <p:cNvPicPr>
            <a:picLocks noChangeAspect="1"/>
          </p:cNvPicPr>
          <p:nvPr/>
        </p:nvPicPr>
        <p:blipFill>
          <a:blip r:embed="rId5"/>
          <a:stretch>
            <a:fillRect/>
          </a:stretch>
        </p:blipFill>
        <p:spPr>
          <a:xfrm>
            <a:off x="6428298" y="1075765"/>
            <a:ext cx="2523535" cy="1892651"/>
          </a:xfrm>
          <a:prstGeom prst="rect">
            <a:avLst/>
          </a:prstGeom>
        </p:spPr>
      </p:pic>
      <p:pic>
        <p:nvPicPr>
          <p:cNvPr id="5" name="Image 4"/>
          <p:cNvPicPr>
            <a:picLocks noChangeAspect="1"/>
          </p:cNvPicPr>
          <p:nvPr/>
        </p:nvPicPr>
        <p:blipFill rotWithShape="1">
          <a:blip r:embed="rId6"/>
          <a:srcRect l="23739" t="6166" r="18127" b="39815"/>
          <a:stretch/>
        </p:blipFill>
        <p:spPr>
          <a:xfrm>
            <a:off x="4444642" y="2496943"/>
            <a:ext cx="2490308" cy="1535897"/>
          </a:xfrm>
          <a:prstGeom prst="rect">
            <a:avLst/>
          </a:prstGeom>
        </p:spPr>
      </p:pic>
    </p:spTree>
    <p:extLst>
      <p:ext uri="{BB962C8B-B14F-4D97-AF65-F5344CB8AC3E}">
        <p14:creationId xmlns:p14="http://schemas.microsoft.com/office/powerpoint/2010/main" val="1173892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Irene</a:t>
            </a:r>
            <a:endParaRPr lang="fr-FR" dirty="0"/>
          </a:p>
        </p:txBody>
      </p:sp>
      <p:pic>
        <p:nvPicPr>
          <p:cNvPr id="4" name="Image 3"/>
          <p:cNvPicPr>
            <a:picLocks noChangeAspect="1"/>
          </p:cNvPicPr>
          <p:nvPr/>
        </p:nvPicPr>
        <p:blipFill rotWithShape="1">
          <a:blip r:embed="rId2"/>
          <a:srcRect l="5147" r="8933" b="42948"/>
          <a:stretch/>
        </p:blipFill>
        <p:spPr>
          <a:xfrm>
            <a:off x="2145950" y="2628963"/>
            <a:ext cx="4858832" cy="3255634"/>
          </a:xfrm>
          <a:prstGeom prst="rect">
            <a:avLst/>
          </a:prstGeom>
        </p:spPr>
      </p:pic>
    </p:spTree>
    <p:extLst>
      <p:ext uri="{BB962C8B-B14F-4D97-AF65-F5344CB8AC3E}">
        <p14:creationId xmlns:p14="http://schemas.microsoft.com/office/powerpoint/2010/main" val="1305426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Janja</a:t>
            </a:r>
            <a:endParaRPr lang="fr-FR" dirty="0"/>
          </a:p>
        </p:txBody>
      </p:sp>
      <p:pic>
        <p:nvPicPr>
          <p:cNvPr id="3" name="Image 2"/>
          <p:cNvPicPr>
            <a:picLocks noChangeAspect="1"/>
          </p:cNvPicPr>
          <p:nvPr/>
        </p:nvPicPr>
        <p:blipFill rotWithShape="1">
          <a:blip r:embed="rId2"/>
          <a:srcRect l="24203" t="16604" r="15555" b="45716"/>
          <a:stretch/>
        </p:blipFill>
        <p:spPr>
          <a:xfrm>
            <a:off x="1956169" y="2599765"/>
            <a:ext cx="5237558" cy="3275998"/>
          </a:xfrm>
          <a:prstGeom prst="rect">
            <a:avLst/>
          </a:prstGeom>
        </p:spPr>
      </p:pic>
    </p:spTree>
    <p:extLst>
      <p:ext uri="{BB962C8B-B14F-4D97-AF65-F5344CB8AC3E}">
        <p14:creationId xmlns:p14="http://schemas.microsoft.com/office/powerpoint/2010/main" val="2101727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Marcos</a:t>
            </a:r>
            <a:endParaRPr lang="fr-FR" dirty="0"/>
          </a:p>
        </p:txBody>
      </p:sp>
      <p:pic>
        <p:nvPicPr>
          <p:cNvPr id="4" name="Image 3"/>
          <p:cNvPicPr>
            <a:picLocks noChangeAspect="1"/>
          </p:cNvPicPr>
          <p:nvPr/>
        </p:nvPicPr>
        <p:blipFill rotWithShape="1">
          <a:blip r:embed="rId2"/>
          <a:srcRect l="48054" t="17669" r="23049" b="59979"/>
          <a:stretch/>
        </p:blipFill>
        <p:spPr>
          <a:xfrm>
            <a:off x="1810186" y="2599765"/>
            <a:ext cx="5646827" cy="3276000"/>
          </a:xfrm>
          <a:prstGeom prst="rect">
            <a:avLst/>
          </a:prstGeom>
        </p:spPr>
      </p:pic>
    </p:spTree>
    <p:extLst>
      <p:ext uri="{BB962C8B-B14F-4D97-AF65-F5344CB8AC3E}">
        <p14:creationId xmlns:p14="http://schemas.microsoft.com/office/powerpoint/2010/main" val="1225264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Elisabeth</a:t>
            </a:r>
            <a:endParaRPr lang="fr-FR" dirty="0"/>
          </a:p>
        </p:txBody>
      </p:sp>
    </p:spTree>
    <p:extLst>
      <p:ext uri="{BB962C8B-B14F-4D97-AF65-F5344CB8AC3E}">
        <p14:creationId xmlns:p14="http://schemas.microsoft.com/office/powerpoint/2010/main" val="1215059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The </a:t>
            </a:r>
            <a:r>
              <a:rPr lang="fr-FR" dirty="0" err="1" smtClean="0"/>
              <a:t>schools</a:t>
            </a:r>
            <a:endParaRPr lang="fr-FR" dirty="0"/>
          </a:p>
        </p:txBody>
      </p:sp>
      <p:sp>
        <p:nvSpPr>
          <p:cNvPr id="3" name="Espace réservé du contenu 2"/>
          <p:cNvSpPr>
            <a:spLocks noGrp="1"/>
          </p:cNvSpPr>
          <p:nvPr>
            <p:ph idx="1"/>
          </p:nvPr>
        </p:nvSpPr>
        <p:spPr/>
        <p:txBody>
          <a:bodyPr/>
          <a:lstStyle/>
          <a:p>
            <a:r>
              <a:rPr lang="it-IT" dirty="0"/>
              <a:t>E10172207 I.C.GIOVANNI FALCONE </a:t>
            </a:r>
            <a:r>
              <a:rPr lang="it-IT" dirty="0" err="1" smtClean="0"/>
              <a:t>ItaliY</a:t>
            </a:r>
            <a:endParaRPr lang="it-IT" dirty="0"/>
          </a:p>
          <a:p>
            <a:r>
              <a:rPr lang="hr-HR" dirty="0"/>
              <a:t>E10168534 Osnovna skola Sracinec </a:t>
            </a:r>
            <a:r>
              <a:rPr lang="hr-HR" dirty="0" smtClean="0"/>
              <a:t>Croatia</a:t>
            </a:r>
            <a:endParaRPr lang="hr-HR" dirty="0"/>
          </a:p>
          <a:p>
            <a:r>
              <a:rPr lang="es-ES_tradnl" dirty="0"/>
              <a:t>E10059986 Nuestra Señora de la Consolación </a:t>
            </a:r>
            <a:r>
              <a:rPr lang="es-ES_tradnl" dirty="0" err="1" smtClean="0"/>
              <a:t>Spain</a:t>
            </a:r>
            <a:endParaRPr lang="es-ES_tradnl" dirty="0"/>
          </a:p>
          <a:p>
            <a:r>
              <a:rPr lang="fr-FR" dirty="0"/>
              <a:t>E10111928 Collège Alexandre MACAL France</a:t>
            </a:r>
          </a:p>
        </p:txBody>
      </p:sp>
      <p:pic>
        <p:nvPicPr>
          <p:cNvPr id="4" name="Image 3" descr="Benner Erasmus 2019.png"/>
          <p:cNvPicPr>
            <a:picLocks noChangeAspect="1"/>
          </p:cNvPicPr>
          <p:nvPr/>
        </p:nvPicPr>
        <p:blipFill rotWithShape="1">
          <a:blip r:embed="rId2">
            <a:extLst>
              <a:ext uri="{28A0092B-C50C-407E-A947-70E740481C1C}">
                <a14:useLocalDpi xmlns:a14="http://schemas.microsoft.com/office/drawing/2010/main" val="0"/>
              </a:ext>
            </a:extLst>
          </a:blip>
          <a:srcRect l="4566" t="3039" r="58433" b="3378"/>
          <a:stretch/>
        </p:blipFill>
        <p:spPr>
          <a:xfrm>
            <a:off x="8013916" y="1343561"/>
            <a:ext cx="710984" cy="720000"/>
          </a:xfrm>
          <a:prstGeom prst="rect">
            <a:avLst/>
          </a:prstGeom>
        </p:spPr>
      </p:pic>
    </p:spTree>
    <p:extLst>
      <p:ext uri="{BB962C8B-B14F-4D97-AF65-F5344CB8AC3E}">
        <p14:creationId xmlns:p14="http://schemas.microsoft.com/office/powerpoint/2010/main" val="385161996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position">
  <a:themeElements>
    <a:clrScheme name="Exposition">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Exposition">
      <a:majorFont>
        <a:latin typeface="Calibri"/>
        <a:ea typeface=""/>
        <a:cs typeface=""/>
        <a:font script="Jpan" typeface="ＭＳ ゴシック"/>
      </a:majorFont>
      <a:minorFont>
        <a:latin typeface="Calibri"/>
        <a:ea typeface=""/>
        <a:cs typeface=""/>
        <a:font script="Jpan" typeface="ＭＳ ゴシック"/>
      </a:minorFont>
    </a:fontScheme>
    <a:fmtScheme name="Exposition">
      <a:fillStyleLst>
        <a:solidFill>
          <a:schemeClr val="phClr"/>
        </a:solidFill>
        <a:gradFill rotWithShape="1">
          <a:gsLst>
            <a:gs pos="0">
              <a:schemeClr val="phClr">
                <a:tint val="100000"/>
                <a:satMod val="130000"/>
              </a:schemeClr>
            </a:gs>
            <a:gs pos="100000">
              <a:schemeClr val="phClr">
                <a:tint val="50000"/>
                <a:satMod val="150000"/>
              </a:schemeClr>
            </a:gs>
          </a:gsLst>
          <a:lin ang="16200000" scaled="1"/>
        </a:gradFill>
        <a:gradFill rotWithShape="1">
          <a:gsLst>
            <a:gs pos="0">
              <a:schemeClr val="phClr">
                <a:shade val="93000"/>
                <a:satMod val="130000"/>
              </a:schemeClr>
            </a:gs>
            <a:gs pos="60000">
              <a:schemeClr val="phClr">
                <a:tint val="80000"/>
                <a:shade val="93000"/>
                <a:satMod val="130000"/>
              </a:schemeClr>
            </a:gs>
            <a:gs pos="100000">
              <a:schemeClr val="phClr">
                <a:tint val="50000"/>
                <a:shade val="94000"/>
                <a:alpha val="100000"/>
                <a:satMod val="135000"/>
              </a:schemeClr>
            </a:gs>
          </a:gsLst>
          <a:lin ang="16200000" scaled="0"/>
        </a:gra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34925" cap="flat" cmpd="sng" algn="ctr">
          <a:gradFill>
            <a:gsLst>
              <a:gs pos="0">
                <a:schemeClr val="accent1">
                  <a:lumMod val="40000"/>
                  <a:lumOff val="60000"/>
                </a:schemeClr>
              </a:gs>
              <a:gs pos="50000">
                <a:schemeClr val="accent1"/>
              </a:gs>
              <a:gs pos="100000">
                <a:schemeClr val="accent1">
                  <a:lumMod val="50000"/>
                </a:schemeClr>
              </a:gs>
            </a:gsLst>
            <a:lin ang="18600000" scaled="0"/>
          </a:gradFill>
          <a:prstDash val="solid"/>
        </a:ln>
      </a:lnStyleLst>
      <a:effectStyleLst>
        <a:effectStyle>
          <a:effectLst/>
        </a:effectStyle>
        <a:effectStyle>
          <a:effectLst>
            <a:innerShdw blurRad="50800" dist="25400" dir="13500000">
              <a:srgbClr val="C0C0C0">
                <a:alpha val="75000"/>
              </a:srgbClr>
            </a:innerShdw>
            <a:outerShdw blurRad="63500" dist="38100" dir="5400000" sx="105000" sy="105000" algn="br" rotWithShape="0">
              <a:srgbClr val="000000">
                <a:alpha val="30000"/>
              </a:srgbClr>
            </a:outerShdw>
          </a:effectLst>
        </a:effectStyle>
        <a:effectStyle>
          <a:effectLst>
            <a:innerShdw blurRad="50800" dist="25400" dir="16200000">
              <a:srgbClr val="C0C0C0">
                <a:alpha val="75000"/>
              </a:srgbClr>
            </a:innerShdw>
            <a:reflection blurRad="63500" stA="40000" endPos="50000" dist="127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Exposition.thmx</Template>
  <TotalTime>255</TotalTime>
  <Words>324</Words>
  <Application>Microsoft Macintosh PowerPoint</Application>
  <PresentationFormat>Présentation à l'écran (4:3)</PresentationFormat>
  <Paragraphs>76</Paragraphs>
  <Slides>24</Slides>
  <Notes>1</Notes>
  <HiddenSlides>0</HiddenSlides>
  <MMClips>0</MMClips>
  <ScaleCrop>false</ScaleCrop>
  <HeadingPairs>
    <vt:vector size="4" baseType="variant">
      <vt:variant>
        <vt:lpstr>Thème</vt:lpstr>
      </vt:variant>
      <vt:variant>
        <vt:i4>1</vt:i4>
      </vt:variant>
      <vt:variant>
        <vt:lpstr>Titres des diapositives</vt:lpstr>
      </vt:variant>
      <vt:variant>
        <vt:i4>24</vt:i4>
      </vt:variant>
    </vt:vector>
  </HeadingPairs>
  <TitlesOfParts>
    <vt:vector size="25" baseType="lpstr">
      <vt:lpstr>Exposition</vt:lpstr>
      <vt:lpstr>Erasmus+</vt:lpstr>
      <vt:lpstr>Presentation of the coordinators</vt:lpstr>
      <vt:lpstr>Thierry</vt:lpstr>
      <vt:lpstr>Thierry</vt:lpstr>
      <vt:lpstr>Irene</vt:lpstr>
      <vt:lpstr>Janja</vt:lpstr>
      <vt:lpstr>Marcos</vt:lpstr>
      <vt:lpstr>Elisabeth</vt:lpstr>
      <vt:lpstr>The schools</vt:lpstr>
      <vt:lpstr>The countries</vt:lpstr>
      <vt:lpstr>Budgets</vt:lpstr>
      <vt:lpstr>Budgets</vt:lpstr>
      <vt:lpstr>The timetable</vt:lpstr>
      <vt:lpstr>The timetable</vt:lpstr>
      <vt:lpstr>Communication</vt:lpstr>
      <vt:lpstr>Communication</vt:lpstr>
      <vt:lpstr>Communication</vt:lpstr>
      <vt:lpstr>Communication</vt:lpstr>
      <vt:lpstr>Communication</vt:lpstr>
      <vt:lpstr>Communication</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dc:title>
  <dc:creator>x</dc:creator>
  <cp:lastModifiedBy>x</cp:lastModifiedBy>
  <cp:revision>20</cp:revision>
  <dcterms:created xsi:type="dcterms:W3CDTF">2020-09-15T08:19:45Z</dcterms:created>
  <dcterms:modified xsi:type="dcterms:W3CDTF">2020-09-16T13:06:21Z</dcterms:modified>
</cp:coreProperties>
</file>