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webextensions/webextension2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4" r:id="rId14"/>
    <p:sldId id="267" r:id="rId15"/>
    <p:sldId id="268" r:id="rId16"/>
    <p:sldId id="269" r:id="rId17"/>
    <p:sldId id="270" r:id="rId18"/>
    <p:sldId id="271" r:id="rId19"/>
    <p:sldId id="272" r:id="rId20"/>
    <p:sldId id="276" r:id="rId21"/>
    <p:sldId id="277" r:id="rId22"/>
    <p:sldId id="2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9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23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51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023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201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0588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54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76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931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37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9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656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00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117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35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30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80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40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70D2677-4DB1-431B-8B84-C4C65AE50D1E}" type="datetimeFigureOut">
              <a:rPr lang="it-IT" smtClean="0"/>
              <a:t>16/05/2021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0D8B-E4C5-4CF1-AD1F-425108541F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24956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context.reverso.net/traduzione/inglese-italiano/to+our+futur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11/relationships/webextension" Target="../webextensions/webextension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094B56D-51A7-4388-A85B-4C86DBB4C2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Earth day 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C4B7A6AA-E661-4EF3-A10F-060F872599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22 April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239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02"/>
    </mc:Choice>
    <mc:Fallback xmlns="">
      <p:transition spd="slow" advTm="4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53AC1D-4356-4AEE-B5C6-44984BB1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Don’t</a:t>
            </a:r>
            <a:r>
              <a:rPr lang="it-IT" dirty="0"/>
              <a:t> </a:t>
            </a:r>
            <a:r>
              <a:rPr lang="it-IT" dirty="0" err="1"/>
              <a:t>waste</a:t>
            </a:r>
            <a:r>
              <a:rPr lang="it-IT" dirty="0"/>
              <a:t> water </a:t>
            </a:r>
            <a:br>
              <a:rPr lang="it-IT" dirty="0"/>
            </a:br>
            <a:r>
              <a:rPr lang="it-IT" dirty="0"/>
              <a:t>The future </a:t>
            </a:r>
            <a:r>
              <a:rPr lang="it-IT" dirty="0" err="1"/>
              <a:t>is</a:t>
            </a:r>
            <a:r>
              <a:rPr lang="it-IT" dirty="0"/>
              <a:t> in </a:t>
            </a:r>
            <a:r>
              <a:rPr lang="it-IT" dirty="0" err="1"/>
              <a:t>your</a:t>
            </a:r>
            <a:r>
              <a:rPr lang="it-IT" dirty="0"/>
              <a:t> hands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8B10B86-A99B-40F8-8B2C-9527B225A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27" y="2074460"/>
            <a:ext cx="6819198" cy="4637964"/>
          </a:xfrm>
        </p:spPr>
      </p:pic>
    </p:spTree>
    <p:extLst>
      <p:ext uri="{BB962C8B-B14F-4D97-AF65-F5344CB8AC3E}">
        <p14:creationId xmlns:p14="http://schemas.microsoft.com/office/powerpoint/2010/main" val="135933053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364425-0AA6-4A68-91C5-99DB0112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care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bees</a:t>
            </a:r>
            <a:br>
              <a:rPr lang="it-IT" dirty="0"/>
            </a:b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en-US" b="0" i="0" dirty="0">
                <a:solidFill>
                  <a:srgbClr val="222222"/>
                </a:solidFill>
                <a:effectLst/>
                <a:latin typeface="Montserrat"/>
              </a:rPr>
              <a:t> essential 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Montserrat"/>
                <a:hlinkClick r:id="rId2"/>
              </a:rPr>
              <a:t>to our future</a:t>
            </a:r>
            <a:r>
              <a:rPr lang="en-US" b="0" i="0" dirty="0">
                <a:solidFill>
                  <a:srgbClr val="222222"/>
                </a:solidFill>
                <a:effectLst/>
                <a:latin typeface="Montserrat"/>
              </a:rPr>
              <a:t>.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DA7AD62-522C-4542-834C-9DE0AC721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43" y="3035277"/>
            <a:ext cx="5540991" cy="4195762"/>
          </a:xfrm>
        </p:spPr>
      </p:pic>
    </p:spTree>
    <p:extLst>
      <p:ext uri="{BB962C8B-B14F-4D97-AF65-F5344CB8AC3E}">
        <p14:creationId xmlns:p14="http://schemas.microsoft.com/office/powerpoint/2010/main" val="203802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5DA367-AE39-43C5-B0EC-663B1487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care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bees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F3A23AB-3905-4B61-B2FD-7519C6E81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77" y="1555845"/>
            <a:ext cx="6532595" cy="4692555"/>
          </a:xfrm>
        </p:spPr>
      </p:pic>
    </p:spTree>
    <p:extLst>
      <p:ext uri="{BB962C8B-B14F-4D97-AF65-F5344CB8AC3E}">
        <p14:creationId xmlns:p14="http://schemas.microsoft.com/office/powerpoint/2010/main" val="14753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CFD946-3480-47D3-8AE7-FA9E614E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It’s</a:t>
            </a:r>
            <a:r>
              <a:rPr lang="it-IT" dirty="0"/>
              <a:t> </a:t>
            </a:r>
            <a:r>
              <a:rPr lang="it-IT" dirty="0" err="1"/>
              <a:t>never</a:t>
            </a:r>
            <a:r>
              <a:rPr lang="it-IT" dirty="0"/>
              <a:t> </a:t>
            </a:r>
            <a:r>
              <a:rPr lang="it-IT" dirty="0" err="1"/>
              <a:t>too</a:t>
            </a:r>
            <a:r>
              <a:rPr lang="it-IT" dirty="0"/>
              <a:t> late to </a:t>
            </a:r>
            <a:r>
              <a:rPr lang="it-IT" dirty="0" err="1"/>
              <a:t>save</a:t>
            </a:r>
            <a:r>
              <a:rPr lang="it-IT" dirty="0"/>
              <a:t> the world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FF0A146-6AD6-4A69-A186-DD7F281FE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44" y="1405720"/>
            <a:ext cx="5386183" cy="485632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0E85D0A-3A9E-47F5-A74E-45384073A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7145" y="2333765"/>
            <a:ext cx="5859440" cy="423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26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D8ED91-7315-402A-BAC3-404E5753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We</a:t>
            </a: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celebrated</a:t>
            </a: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</a:rPr>
              <a:t> the 51° </a:t>
            </a:r>
            <a:r>
              <a:rPr lang="it-IT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anniversary</a:t>
            </a: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</a:rPr>
              <a:t> of </a:t>
            </a:r>
            <a:r>
              <a:rPr lang="it-IT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Mother</a:t>
            </a: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Earth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F82D97B-A283-4F28-84DA-95CC379A9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98" y="1296537"/>
            <a:ext cx="7255926" cy="5252113"/>
          </a:xfrm>
        </p:spPr>
      </p:pic>
    </p:spTree>
    <p:extLst>
      <p:ext uri="{BB962C8B-B14F-4D97-AF65-F5344CB8AC3E}">
        <p14:creationId xmlns:p14="http://schemas.microsoft.com/office/powerpoint/2010/main" val="3984271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61CF1D-C88D-44DA-86C7-35C32BA6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Let’s</a:t>
            </a: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</a:rPr>
              <a:t> take care of the </a:t>
            </a:r>
            <a:r>
              <a:rPr lang="it-IT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planet</a:t>
            </a: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b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</a:rPr>
              <a:t>Care </a:t>
            </a:r>
            <a:r>
              <a:rPr lang="it-IT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about</a:t>
            </a: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it</a:t>
            </a:r>
            <a:r>
              <a:rPr lang="it-IT" dirty="0">
                <a:solidFill>
                  <a:schemeClr val="bg1">
                    <a:lumMod val="95000"/>
                    <a:lumOff val="5000"/>
                  </a:schemeClr>
                </a:solidFill>
              </a:rPr>
              <a:t> by </a:t>
            </a:r>
            <a:r>
              <a:rPr lang="it-IT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hearth</a:t>
            </a:r>
            <a:endParaRPr lang="it-IT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F6176CF-1CAE-48F4-837A-F75FBA8F3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77" y="1853248"/>
            <a:ext cx="6218696" cy="4395152"/>
          </a:xfrm>
        </p:spPr>
      </p:pic>
    </p:spTree>
    <p:extLst>
      <p:ext uri="{BB962C8B-B14F-4D97-AF65-F5344CB8AC3E}">
        <p14:creationId xmlns:p14="http://schemas.microsoft.com/office/powerpoint/2010/main" val="3162992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6F1E1F-B99C-47D7-8327-ED3ED93BF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We</a:t>
            </a:r>
            <a:r>
              <a:rPr lang="it-IT" dirty="0">
                <a:solidFill>
                  <a:schemeClr val="bg1"/>
                </a:solidFill>
              </a:rPr>
              <a:t> talk </a:t>
            </a:r>
            <a:r>
              <a:rPr lang="it-IT" dirty="0" err="1">
                <a:solidFill>
                  <a:schemeClr val="bg1"/>
                </a:solidFill>
              </a:rPr>
              <a:t>about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this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problem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 err="1">
                <a:solidFill>
                  <a:schemeClr val="bg1"/>
                </a:solidFill>
              </a:rPr>
              <a:t>We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have</a:t>
            </a:r>
            <a:r>
              <a:rPr lang="it-IT" dirty="0">
                <a:solidFill>
                  <a:schemeClr val="bg1"/>
                </a:solidFill>
              </a:rPr>
              <a:t> to </a:t>
            </a:r>
            <a:r>
              <a:rPr lang="it-IT" dirty="0" err="1">
                <a:solidFill>
                  <a:schemeClr val="bg1"/>
                </a:solidFill>
              </a:rPr>
              <a:t>discuss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about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this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problem</a:t>
            </a:r>
            <a:r>
              <a:rPr lang="it-IT" dirty="0">
                <a:solidFill>
                  <a:schemeClr val="bg1"/>
                </a:solidFill>
              </a:rPr>
              <a:t> and be </a:t>
            </a:r>
            <a:r>
              <a:rPr lang="it-IT" dirty="0" err="1">
                <a:solidFill>
                  <a:schemeClr val="bg1"/>
                </a:solidFill>
              </a:rPr>
              <a:t>activist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25723F5-6407-498F-B6B9-CC7D8DF55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03" y="2415654"/>
            <a:ext cx="3985147" cy="354329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CE9008A-D361-40A2-BA0E-84338F4D0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56" y="2799491"/>
            <a:ext cx="3780314" cy="380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A9C65D-E3E4-4303-9B5D-5FBF0E800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must </a:t>
            </a:r>
            <a:r>
              <a:rPr lang="it-IT" dirty="0" err="1"/>
              <a:t>clean</a:t>
            </a:r>
            <a:r>
              <a:rPr lang="it-IT" dirty="0"/>
              <a:t> the </a:t>
            </a:r>
            <a:r>
              <a:rPr lang="it-IT" dirty="0" err="1"/>
              <a:t>planet</a:t>
            </a:r>
            <a:r>
              <a:rPr lang="it-IT" dirty="0"/>
              <a:t> with a </a:t>
            </a:r>
            <a:r>
              <a:rPr lang="it-IT" dirty="0" err="1"/>
              <a:t>broom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A224D69-6B78-4A94-A8F2-17747F7A8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77" y="1853248"/>
            <a:ext cx="5918445" cy="4395152"/>
          </a:xfrm>
        </p:spPr>
      </p:pic>
    </p:spTree>
    <p:extLst>
      <p:ext uri="{BB962C8B-B14F-4D97-AF65-F5344CB8AC3E}">
        <p14:creationId xmlns:p14="http://schemas.microsoft.com/office/powerpoint/2010/main" val="355802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711CB9-4746-427E-B617-36B3C1A83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planet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in </a:t>
            </a:r>
            <a:r>
              <a:rPr lang="it-IT" dirty="0" err="1"/>
              <a:t>our</a:t>
            </a:r>
            <a:r>
              <a:rPr lang="it-IT" dirty="0"/>
              <a:t> hands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41DBD75-5836-4D5E-8455-0CD6292B1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7" b="31358"/>
          <a:stretch/>
        </p:blipFill>
        <p:spPr>
          <a:xfrm>
            <a:off x="5959522" y="2906974"/>
            <a:ext cx="5706819" cy="3234520"/>
          </a:xfrm>
        </p:spPr>
      </p:pic>
    </p:spTree>
    <p:extLst>
      <p:ext uri="{BB962C8B-B14F-4D97-AF65-F5344CB8AC3E}">
        <p14:creationId xmlns:p14="http://schemas.microsoft.com/office/powerpoint/2010/main" val="1102928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D902FA-AE13-4BA2-A1C9-BC1C2D28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Giorgia </a:t>
            </a:r>
            <a:r>
              <a:rPr lang="it-IT" dirty="0" err="1"/>
              <a:t>created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3D poster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E2FED04-2B62-4464-9C63-33870672D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450" y="1331119"/>
            <a:ext cx="6805550" cy="419576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8F093B0-7A37-409B-82FF-229CC5328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7806" y="1162048"/>
            <a:ext cx="5004752" cy="638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7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B9340A-551E-4506-BDF5-CECCADB3A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026438" cy="4195480"/>
          </a:xfrm>
        </p:spPr>
        <p:txBody>
          <a:bodyPr/>
          <a:lstStyle/>
          <a:p>
            <a:r>
              <a:rPr lang="en-US" sz="6600" b="1" i="0" dirty="0">
                <a:solidFill>
                  <a:srgbClr val="000000"/>
                </a:solidFill>
                <a:effectLst/>
                <a:latin typeface="system-ui"/>
              </a:rPr>
              <a:t>If you want to make the world a better place ...Take a look at yourself and then make the change 🎵🎵🎵🎵</a:t>
            </a:r>
            <a:endParaRPr lang="it-IT" sz="6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9EB396-53D8-4879-BE4A-765AE903A3A6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 flipV="1">
            <a:off x="13448146" y="6180160"/>
            <a:ext cx="45719" cy="156883"/>
          </a:xfrm>
        </p:spPr>
        <p:txBody>
          <a:bodyPr>
            <a:normAutofit fontScale="25000" lnSpcReduction="20000"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377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0"/>
    </mc:Choice>
    <mc:Fallback xmlns="">
      <p:transition spd="slow" advTm="1141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0A2DD8-0055-4986-8D3B-2F0C11254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FlipGrid</a:t>
            </a:r>
            <a:endParaRPr lang="it-IT" dirty="0"/>
          </a:p>
        </p:txBody>
      </p:sp>
      <p:pic>
        <p:nvPicPr>
          <p:cNvPr id="4" name="video dami poesia">
            <a:hlinkClick r:id="" action="ppaction://media"/>
            <a:extLst>
              <a:ext uri="{FF2B5EF4-FFF2-40B4-BE49-F238E27FC236}">
                <a16:creationId xmlns:a16="http://schemas.microsoft.com/office/drawing/2014/main" id="{2DBE0B33-E9E3-4CD8-8ED2-CE7E51118C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263" y="2052638"/>
            <a:ext cx="7459662" cy="4195762"/>
          </a:xfrm>
        </p:spPr>
      </p:pic>
    </p:spTree>
    <p:extLst>
      <p:ext uri="{BB962C8B-B14F-4D97-AF65-F5344CB8AC3E}">
        <p14:creationId xmlns:p14="http://schemas.microsoft.com/office/powerpoint/2010/main" val="216936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5F3861-D4DF-41D0-8CAF-5DE1669DC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Earth day</a:t>
            </a:r>
          </a:p>
        </p:txBody>
      </p:sp>
      <p:pic>
        <p:nvPicPr>
          <p:cNvPr id="4" name="dami video earth day lungo">
            <a:hlinkClick r:id="" action="ppaction://media"/>
            <a:extLst>
              <a:ext uri="{FF2B5EF4-FFF2-40B4-BE49-F238E27FC236}">
                <a16:creationId xmlns:a16="http://schemas.microsoft.com/office/drawing/2014/main" id="{EAC2853C-EE5B-429E-93D8-EC7C0AEA4D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263" y="2052638"/>
            <a:ext cx="7459662" cy="4195762"/>
          </a:xfrm>
        </p:spPr>
      </p:pic>
    </p:spTree>
    <p:extLst>
      <p:ext uri="{BB962C8B-B14F-4D97-AF65-F5344CB8AC3E}">
        <p14:creationId xmlns:p14="http://schemas.microsoft.com/office/powerpoint/2010/main" val="28022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B10F08-6937-4F8A-AFAD-B48A82FE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057" y="2053883"/>
            <a:ext cx="7741641" cy="2594315"/>
          </a:xfrm>
        </p:spPr>
        <p:txBody>
          <a:bodyPr/>
          <a:lstStyle/>
          <a:p>
            <a:r>
              <a:rPr lang="it-IT" dirty="0"/>
              <a:t>Thanks 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watching</a:t>
            </a:r>
            <a:br>
              <a:rPr lang="it-IT" dirty="0"/>
            </a:br>
            <a:r>
              <a:rPr lang="it-IT" dirty="0"/>
              <a:t>Class 5° E</a:t>
            </a:r>
            <a:br>
              <a:rPr lang="it-IT" dirty="0"/>
            </a:br>
            <a:r>
              <a:rPr lang="it-IT" dirty="0"/>
              <a:t>Mrs. Irene Confalone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AE1477-332D-4941-8D62-B3C44FFC6018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2725592" flipH="1">
            <a:off x="15318877" y="6885835"/>
            <a:ext cx="277504" cy="600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03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FFC469-433D-4E84-80B4-1671A2137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Sulla terra c’è posto per tutti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39862AE-73A7-4C39-B405-5AE6BFCEB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5211" y="1505815"/>
            <a:ext cx="4556870" cy="4493157"/>
          </a:xfrm>
        </p:spPr>
      </p:pic>
      <p:sp>
        <p:nvSpPr>
          <p:cNvPr id="3" name="Fumetto: rettangolo 2">
            <a:extLst>
              <a:ext uri="{FF2B5EF4-FFF2-40B4-BE49-F238E27FC236}">
                <a16:creationId xmlns:a16="http://schemas.microsoft.com/office/drawing/2014/main" id="{3A97FAEA-E0A6-4962-9EFC-25BDA662AD1C}"/>
              </a:ext>
            </a:extLst>
          </p:cNvPr>
          <p:cNvSpPr/>
          <p:nvPr/>
        </p:nvSpPr>
        <p:spPr>
          <a:xfrm>
            <a:off x="1041775" y="2579100"/>
            <a:ext cx="4107976" cy="2725877"/>
          </a:xfrm>
          <a:prstGeom prst="wedgeRect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In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planet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place for </a:t>
            </a:r>
            <a:r>
              <a:rPr lang="it-IT" dirty="0" err="1"/>
              <a:t>everyone</a:t>
            </a:r>
            <a:r>
              <a:rPr lang="it-IT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82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02">
        <p:fade/>
      </p:transition>
    </mc:Choice>
    <mc:Fallback xmlns="">
      <p:transition spd="med" advTm="750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08791-134B-44D7-B32D-26F2B7F8E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piccolo gesto per un grande paese. Adele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DA22F68-1F04-4380-BB6F-84C31D460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898" y="1746913"/>
            <a:ext cx="7164957" cy="4477652"/>
          </a:xfrm>
        </p:spPr>
      </p:pic>
      <p:sp>
        <p:nvSpPr>
          <p:cNvPr id="3" name="Fumetto: rettangolo 2">
            <a:extLst>
              <a:ext uri="{FF2B5EF4-FFF2-40B4-BE49-F238E27FC236}">
                <a16:creationId xmlns:a16="http://schemas.microsoft.com/office/drawing/2014/main" id="{AEA7FB13-1EF1-4E57-B981-6C9961AD1DE5}"/>
              </a:ext>
            </a:extLst>
          </p:cNvPr>
          <p:cNvSpPr/>
          <p:nvPr/>
        </p:nvSpPr>
        <p:spPr>
          <a:xfrm>
            <a:off x="646111" y="2497539"/>
            <a:ext cx="3848669" cy="3616657"/>
          </a:xfrm>
          <a:prstGeom prst="wedgeRect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</a:t>
            </a:r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can do just one </a:t>
            </a:r>
            <a:r>
              <a:rPr lang="it-IT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little</a:t>
            </a:r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it-IT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gesture</a:t>
            </a:r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for a big </a:t>
            </a:r>
            <a:r>
              <a:rPr lang="it-IT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planet</a:t>
            </a:r>
            <a:endParaRPr lang="it-IT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"/>
    </mc:Choice>
    <mc:Fallback xmlns="">
      <p:transition spd="slow" advTm="179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0E65F9-691E-4F29-91CC-8ED7E7D5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Attenzione ai rifiuti. BEWARE OF WASTE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CB1EDD4-CC75-4B11-9668-66B790658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656" y="1291406"/>
            <a:ext cx="3953168" cy="5270892"/>
          </a:xfr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44EB085-17BF-4FBB-8CBE-6157D0246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821" y="1264615"/>
            <a:ext cx="3420428" cy="55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65492"/>
      </p:ext>
    </p:extLst>
  </p:cSld>
  <p:clrMapOvr>
    <a:masterClrMapping/>
  </p:clrMapOvr>
  <p:transition spd="slow" advTm="2053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9E9666-76FC-478F-83FD-C86651CF8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Happy </a:t>
            </a:r>
            <a:r>
              <a:rPr lang="it-IT" dirty="0" err="1"/>
              <a:t>Mother’s</a:t>
            </a:r>
            <a:r>
              <a:rPr lang="it-IT" dirty="0"/>
              <a:t>  Earth day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3A55E97-C38D-4673-8F9E-D1789AE21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93" y="2339241"/>
            <a:ext cx="4195762" cy="4195762"/>
          </a:xfrm>
        </p:spPr>
      </p:pic>
    </p:spTree>
    <p:extLst>
      <p:ext uri="{BB962C8B-B14F-4D97-AF65-F5344CB8AC3E}">
        <p14:creationId xmlns:p14="http://schemas.microsoft.com/office/powerpoint/2010/main" val="9300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990">
        <p14:reveal/>
      </p:transition>
    </mc:Choice>
    <mc:Fallback xmlns="">
      <p:transition spd="slow" advTm="499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8FF370-0769-41FC-AB4C-07938606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Adesso troviamo lo slogan della nostra storia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10D32DF-6B94-49ED-8335-7D2D27B19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038" y="2078106"/>
            <a:ext cx="2024455" cy="3476349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DDCD9E-42FE-4889-AC2F-4CD04E080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52" y="2385437"/>
            <a:ext cx="4046220" cy="5004752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6" name="Componente aggiuntivo 5" title="Mentimeter - Interactive Presentations">
                <a:extLst>
                  <a:ext uri="{FF2B5EF4-FFF2-40B4-BE49-F238E27FC236}">
                    <a16:creationId xmlns:a16="http://schemas.microsoft.com/office/drawing/2014/main" id="{3C75E266-280B-4FDB-A21A-3686FB8E37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7249370"/>
                  </p:ext>
                </p:extLst>
              </p:nvPr>
            </p:nvGraphicFramePr>
            <p:xfrm flipH="1">
              <a:off x="-542440" y="7237789"/>
              <a:ext cx="418454" cy="3048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6" name="Componente aggiuntivo 5" title="Mentimeter - Interactive Presentations">
                <a:extLst>
                  <a:ext uri="{FF2B5EF4-FFF2-40B4-BE49-F238E27FC236}">
                    <a16:creationId xmlns:a16="http://schemas.microsoft.com/office/drawing/2014/main" id="{3C75E266-280B-4FDB-A21A-3686FB8E37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542440" y="7237789"/>
                <a:ext cx="418454" cy="3048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umetto: ovale 2">
            <a:extLst>
              <a:ext uri="{FF2B5EF4-FFF2-40B4-BE49-F238E27FC236}">
                <a16:creationId xmlns:a16="http://schemas.microsoft.com/office/drawing/2014/main" id="{72688CDD-A17F-45F1-BF0B-14DEF2640CEA}"/>
              </a:ext>
            </a:extLst>
          </p:cNvPr>
          <p:cNvSpPr/>
          <p:nvPr/>
        </p:nvSpPr>
        <p:spPr>
          <a:xfrm>
            <a:off x="9146359" y="1152983"/>
            <a:ext cx="2774603" cy="14005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Il mio obiettivo</a:t>
            </a:r>
          </a:p>
          <a:p>
            <a:pPr algn="ctr"/>
            <a:r>
              <a:rPr lang="it-IT" dirty="0"/>
              <a:t>È…Liberare le spiagge dalla plastica</a:t>
            </a:r>
          </a:p>
        </p:txBody>
      </p:sp>
      <p:sp>
        <p:nvSpPr>
          <p:cNvPr id="8" name="Fumetto: rettangolo 7">
            <a:extLst>
              <a:ext uri="{FF2B5EF4-FFF2-40B4-BE49-F238E27FC236}">
                <a16:creationId xmlns:a16="http://schemas.microsoft.com/office/drawing/2014/main" id="{0F4E9BE3-C13B-4CCC-BF26-03B71A3CDEE4}"/>
              </a:ext>
            </a:extLst>
          </p:cNvPr>
          <p:cNvSpPr/>
          <p:nvPr/>
        </p:nvSpPr>
        <p:spPr>
          <a:xfrm>
            <a:off x="2610776" y="2417568"/>
            <a:ext cx="3228073" cy="2470245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Ama la tua terra e</a:t>
            </a:r>
          </a:p>
          <a:p>
            <a:pPr algn="ctr"/>
            <a:r>
              <a:rPr lang="it-IT" dirty="0"/>
              <a:t>Proteggila</a:t>
            </a:r>
          </a:p>
          <a:p>
            <a:pPr algn="ctr"/>
            <a:r>
              <a:rPr lang="it-IT" dirty="0"/>
              <a:t> adesso</a:t>
            </a:r>
          </a:p>
          <a:p>
            <a:pPr algn="ctr"/>
            <a:r>
              <a:rPr lang="it-IT" dirty="0"/>
              <a:t>Non c’è più tempo!</a:t>
            </a:r>
          </a:p>
        </p:txBody>
      </p:sp>
    </p:spTree>
    <p:extLst>
      <p:ext uri="{BB962C8B-B14F-4D97-AF65-F5344CB8AC3E}">
        <p14:creationId xmlns:p14="http://schemas.microsoft.com/office/powerpoint/2010/main" val="175206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DABCCA-BD26-4312-89E8-3C7AF94C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7294822-8C4A-4159-A8B9-A9A985466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7" y="-474260"/>
            <a:ext cx="9651022" cy="7806519"/>
          </a:xfrm>
        </p:spPr>
      </p:pic>
    </p:spTree>
    <p:extLst>
      <p:ext uri="{BB962C8B-B14F-4D97-AF65-F5344CB8AC3E}">
        <p14:creationId xmlns:p14="http://schemas.microsoft.com/office/powerpoint/2010/main" val="2018553439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F0655D-023F-4C2C-82C4-90ECB921A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Earth day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1AF93B5-6F30-4A70-85FD-6F55DFB44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22" y="-1553300"/>
            <a:ext cx="6266378" cy="892986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68F5496-590D-4AC1-B8E6-5922113C3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840" y="164467"/>
            <a:ext cx="3446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497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017ACCF-DBF0-495E-A99C-9183C1236965}">
  <we:reference id="wa104380907" version="3.0.0.0" store="it-IT" storeType="OMEX"/>
  <we:alternateReferences>
    <we:reference id="wa104380907" version="3.0.0.0" store="WA104380907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947A92AA-16E9-4761-BD0D-5EBB15F96039}">
  <we:reference id="wa104379261" version="3.0.2.2" store="it-IT" storeType="OMEX"/>
  <we:alternateReferences>
    <we:reference id="WA104379261" version="3.0.2.2" store="WA104379261" storeType="OMEX"/>
  </we:alternateReferences>
  <we:properties/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93</TotalTime>
  <Words>212</Words>
  <Application>Microsoft Office PowerPoint</Application>
  <PresentationFormat>Widescreen</PresentationFormat>
  <Paragraphs>30</Paragraphs>
  <Slides>22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Century Gothic</vt:lpstr>
      <vt:lpstr>Montserrat</vt:lpstr>
      <vt:lpstr>system-ui</vt:lpstr>
      <vt:lpstr>Wingdings 3</vt:lpstr>
      <vt:lpstr>Ione</vt:lpstr>
      <vt:lpstr>Earth day </vt:lpstr>
      <vt:lpstr>If you want to make the world a better place ...Take a look at yourself and then make the change 🎵🎵🎵🎵</vt:lpstr>
      <vt:lpstr>Sulla terra c’è posto per tutti</vt:lpstr>
      <vt:lpstr>Un piccolo gesto per un grande paese. Adele</vt:lpstr>
      <vt:lpstr>Attenzione ai rifiuti. BEWARE OF WASTE</vt:lpstr>
      <vt:lpstr>Happy Mother’s  Earth day</vt:lpstr>
      <vt:lpstr>Adesso troviamo lo slogan della nostra storia</vt:lpstr>
      <vt:lpstr>Presentazione standard di PowerPoint</vt:lpstr>
      <vt:lpstr>Earth day</vt:lpstr>
      <vt:lpstr>Don’t waste water  The future is in your hands</vt:lpstr>
      <vt:lpstr>We care about bees They are  essential to our future.</vt:lpstr>
      <vt:lpstr>We care about bees</vt:lpstr>
      <vt:lpstr>It’s never too late to save the world</vt:lpstr>
      <vt:lpstr>We celebrated the 51° anniversary of Mother  Earth</vt:lpstr>
      <vt:lpstr>Let’s take care of the planet  Care about it by hearth</vt:lpstr>
      <vt:lpstr>We talk about this problem We have to discuss about this problem and be activist</vt:lpstr>
      <vt:lpstr>We must clean the planet with a broom</vt:lpstr>
      <vt:lpstr>The planet is in our hands</vt:lpstr>
      <vt:lpstr>Giorgia created this 3D poster</vt:lpstr>
      <vt:lpstr>FlipGrid</vt:lpstr>
      <vt:lpstr>Earth day</vt:lpstr>
      <vt:lpstr>Thanks  for watching Class 5° E Mrs. Irene Confalone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day</dc:title>
  <dc:creator>Irene Confalone</dc:creator>
  <cp:lastModifiedBy>Irene Confalone</cp:lastModifiedBy>
  <cp:revision>19</cp:revision>
  <dcterms:created xsi:type="dcterms:W3CDTF">2021-04-17T15:14:04Z</dcterms:created>
  <dcterms:modified xsi:type="dcterms:W3CDTF">2021-05-16T20:12:58Z</dcterms:modified>
</cp:coreProperties>
</file>